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4" r:id="rId5"/>
    <p:sldMasterId id="2147483676" r:id="rId6"/>
    <p:sldMasterId id="2147483688" r:id="rId7"/>
  </p:sldMasterIdLst>
  <p:sldIdLst>
    <p:sldId id="256" r:id="rId8"/>
    <p:sldId id="257" r:id="rId9"/>
    <p:sldId id="258" r:id="rId10"/>
    <p:sldId id="259" r:id="rId11"/>
    <p:sldId id="260" r:id="rId12"/>
    <p:sldId id="269" r:id="rId13"/>
    <p:sldId id="270" r:id="rId14"/>
    <p:sldId id="271" r:id="rId15"/>
    <p:sldId id="272" r:id="rId16"/>
    <p:sldId id="273" r:id="rId17"/>
    <p:sldId id="276" r:id="rId18"/>
    <p:sldId id="275" r:id="rId19"/>
    <p:sldId id="274" r:id="rId20"/>
    <p:sldId id="277" r:id="rId21"/>
    <p:sldId id="278" r:id="rId22"/>
    <p:sldId id="279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62" r:id="rId31"/>
    <p:sldId id="288" r:id="rId32"/>
    <p:sldId id="265" r:id="rId33"/>
    <p:sldId id="289" r:id="rId34"/>
    <p:sldId id="290" r:id="rId35"/>
    <p:sldId id="291" r:id="rId36"/>
    <p:sldId id="292" r:id="rId37"/>
    <p:sldId id="268" r:id="rId3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883" autoAdjust="0"/>
  </p:normalViewPr>
  <p:slideViewPr>
    <p:cSldViewPr snapToGrid="0">
      <p:cViewPr>
        <p:scale>
          <a:sx n="66" d="100"/>
          <a:sy n="66" d="100"/>
        </p:scale>
        <p:origin x="66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ano Oliveira Dos Santos" userId="372af16e-786b-4a15-9d04-5f2fbba612fa" providerId="ADAL" clId="{3155A218-E762-4BBD-99E5-C536A02CFFEB}"/>
    <pc:docChg chg="undo custSel addSld delSld modSld sldOrd">
      <pc:chgData name="Fabiano Oliveira Dos Santos" userId="372af16e-786b-4a15-9d04-5f2fbba612fa" providerId="ADAL" clId="{3155A218-E762-4BBD-99E5-C536A02CFFEB}" dt="2023-07-18T11:45:19.136" v="1476"/>
      <pc:docMkLst>
        <pc:docMk/>
      </pc:docMkLst>
      <pc:sldChg chg="modSp">
        <pc:chgData name="Fabiano Oliveira Dos Santos" userId="372af16e-786b-4a15-9d04-5f2fbba612fa" providerId="ADAL" clId="{3155A218-E762-4BBD-99E5-C536A02CFFEB}" dt="2023-07-18T11:38:14.381" v="1472" actId="20577"/>
        <pc:sldMkLst>
          <pc:docMk/>
          <pc:sldMk cId="514244451" sldId="257"/>
        </pc:sldMkLst>
        <pc:spChg chg="mod">
          <ac:chgData name="Fabiano Oliveira Dos Santos" userId="372af16e-786b-4a15-9d04-5f2fbba612fa" providerId="ADAL" clId="{3155A218-E762-4BBD-99E5-C536A02CFFEB}" dt="2023-07-18T11:38:14.381" v="1472" actId="20577"/>
          <ac:spMkLst>
            <pc:docMk/>
            <pc:sldMk cId="514244451" sldId="257"/>
            <ac:spMk id="2" creationId="{2732223B-4E01-B259-8FD0-572F7ECE46CF}"/>
          </ac:spMkLst>
        </pc:spChg>
      </pc:sldChg>
      <pc:sldChg chg="modSp">
        <pc:chgData name="Fabiano Oliveira Dos Santos" userId="372af16e-786b-4a15-9d04-5f2fbba612fa" providerId="ADAL" clId="{3155A218-E762-4BBD-99E5-C536A02CFFEB}" dt="2023-07-17T19:37:52.111" v="2" actId="27636"/>
        <pc:sldMkLst>
          <pc:docMk/>
          <pc:sldMk cId="1547711269" sldId="258"/>
        </pc:sldMkLst>
        <pc:spChg chg="mod">
          <ac:chgData name="Fabiano Oliveira Dos Santos" userId="372af16e-786b-4a15-9d04-5f2fbba612fa" providerId="ADAL" clId="{3155A218-E762-4BBD-99E5-C536A02CFFEB}" dt="2023-07-17T19:37:52.111" v="2" actId="27636"/>
          <ac:spMkLst>
            <pc:docMk/>
            <pc:sldMk cId="1547711269" sldId="258"/>
            <ac:spMk id="2" creationId="{FC6CD062-2777-C8B5-5C51-1FB011F31423}"/>
          </ac:spMkLst>
        </pc:spChg>
      </pc:sldChg>
      <pc:sldChg chg="addSp delSp modSp">
        <pc:chgData name="Fabiano Oliveira Dos Santos" userId="372af16e-786b-4a15-9d04-5f2fbba612fa" providerId="ADAL" clId="{3155A218-E762-4BBD-99E5-C536A02CFFEB}" dt="2023-07-17T20:11:34.706" v="12" actId="1076"/>
        <pc:sldMkLst>
          <pc:docMk/>
          <pc:sldMk cId="2424798044" sldId="260"/>
        </pc:sldMkLst>
        <pc:spChg chg="mod">
          <ac:chgData name="Fabiano Oliveira Dos Santos" userId="372af16e-786b-4a15-9d04-5f2fbba612fa" providerId="ADAL" clId="{3155A218-E762-4BBD-99E5-C536A02CFFEB}" dt="2023-07-17T19:38:19.369" v="8" actId="113"/>
          <ac:spMkLst>
            <pc:docMk/>
            <pc:sldMk cId="2424798044" sldId="260"/>
            <ac:spMk id="2" creationId="{7520FE93-9EDE-CDDD-28FF-F56C35E6D898}"/>
          </ac:spMkLst>
        </pc:spChg>
        <pc:picChg chg="add mod">
          <ac:chgData name="Fabiano Oliveira Dos Santos" userId="372af16e-786b-4a15-9d04-5f2fbba612fa" providerId="ADAL" clId="{3155A218-E762-4BBD-99E5-C536A02CFFEB}" dt="2023-07-17T20:11:34.706" v="12" actId="1076"/>
          <ac:picMkLst>
            <pc:docMk/>
            <pc:sldMk cId="2424798044" sldId="260"/>
            <ac:picMk id="4" creationId="{3A2D543B-A44A-46B7-A4F7-D3DFF90F8CD5}"/>
          </ac:picMkLst>
        </pc:picChg>
        <pc:picChg chg="del mod">
          <ac:chgData name="Fabiano Oliveira Dos Santos" userId="372af16e-786b-4a15-9d04-5f2fbba612fa" providerId="ADAL" clId="{3155A218-E762-4BBD-99E5-C536A02CFFEB}" dt="2023-07-17T20:11:29.187" v="11" actId="478"/>
          <ac:picMkLst>
            <pc:docMk/>
            <pc:sldMk cId="2424798044" sldId="260"/>
            <ac:picMk id="5" creationId="{53C0BA52-A546-C74F-EBB3-D14821350290}"/>
          </ac:picMkLst>
        </pc:picChg>
      </pc:sldChg>
      <pc:sldChg chg="addSp delSp del">
        <pc:chgData name="Fabiano Oliveira Dos Santos" userId="372af16e-786b-4a15-9d04-5f2fbba612fa" providerId="ADAL" clId="{3155A218-E762-4BBD-99E5-C536A02CFFEB}" dt="2023-07-17T23:46:36.083" v="635" actId="2696"/>
        <pc:sldMkLst>
          <pc:docMk/>
          <pc:sldMk cId="3391185023" sldId="261"/>
        </pc:sldMkLst>
        <pc:picChg chg="add del">
          <ac:chgData name="Fabiano Oliveira Dos Santos" userId="372af16e-786b-4a15-9d04-5f2fbba612fa" providerId="ADAL" clId="{3155A218-E762-4BBD-99E5-C536A02CFFEB}" dt="2023-07-17T21:26:51.696" v="295" actId="478"/>
          <ac:picMkLst>
            <pc:docMk/>
            <pc:sldMk cId="3391185023" sldId="261"/>
            <ac:picMk id="6" creationId="{7D5B00B5-B9FB-42B5-B3E5-62972E1DF673}"/>
          </ac:picMkLst>
        </pc:picChg>
      </pc:sldChg>
      <pc:sldChg chg="del">
        <pc:chgData name="Fabiano Oliveira Dos Santos" userId="372af16e-786b-4a15-9d04-5f2fbba612fa" providerId="ADAL" clId="{3155A218-E762-4BBD-99E5-C536A02CFFEB}" dt="2023-07-18T01:00:37.925" v="1117" actId="2696"/>
        <pc:sldMkLst>
          <pc:docMk/>
          <pc:sldMk cId="3154654897" sldId="263"/>
        </pc:sldMkLst>
      </pc:sldChg>
      <pc:sldChg chg="del">
        <pc:chgData name="Fabiano Oliveira Dos Santos" userId="372af16e-786b-4a15-9d04-5f2fbba612fa" providerId="ADAL" clId="{3155A218-E762-4BBD-99E5-C536A02CFFEB}" dt="2023-07-18T02:36:53.658" v="1331" actId="2696"/>
        <pc:sldMkLst>
          <pc:docMk/>
          <pc:sldMk cId="875405757" sldId="264"/>
        </pc:sldMkLst>
      </pc:sldChg>
      <pc:sldChg chg="addSp delSp modSp">
        <pc:chgData name="Fabiano Oliveira Dos Santos" userId="372af16e-786b-4a15-9d04-5f2fbba612fa" providerId="ADAL" clId="{3155A218-E762-4BBD-99E5-C536A02CFFEB}" dt="2023-07-18T01:58:35.878" v="1268" actId="113"/>
        <pc:sldMkLst>
          <pc:docMk/>
          <pc:sldMk cId="4052273818" sldId="265"/>
        </pc:sldMkLst>
        <pc:spChg chg="mod">
          <ac:chgData name="Fabiano Oliveira Dos Santos" userId="372af16e-786b-4a15-9d04-5f2fbba612fa" providerId="ADAL" clId="{3155A218-E762-4BBD-99E5-C536A02CFFEB}" dt="2023-07-18T01:58:35.878" v="1268" actId="113"/>
          <ac:spMkLst>
            <pc:docMk/>
            <pc:sldMk cId="4052273818" sldId="265"/>
            <ac:spMk id="2" creationId="{3105631E-5049-EF04-D1AE-326920AA6D73}"/>
          </ac:spMkLst>
        </pc:spChg>
        <pc:spChg chg="mod">
          <ac:chgData name="Fabiano Oliveira Dos Santos" userId="372af16e-786b-4a15-9d04-5f2fbba612fa" providerId="ADAL" clId="{3155A218-E762-4BBD-99E5-C536A02CFFEB}" dt="2023-07-18T01:45:35.197" v="1200" actId="1076"/>
          <ac:spMkLst>
            <pc:docMk/>
            <pc:sldMk cId="4052273818" sldId="265"/>
            <ac:spMk id="3" creationId="{1F80CB44-1641-66E5-4A2E-765B2933BD4A}"/>
          </ac:spMkLst>
        </pc:spChg>
        <pc:picChg chg="add mod">
          <ac:chgData name="Fabiano Oliveira Dos Santos" userId="372af16e-786b-4a15-9d04-5f2fbba612fa" providerId="ADAL" clId="{3155A218-E762-4BBD-99E5-C536A02CFFEB}" dt="2023-07-18T01:58:23.371" v="1267" actId="14100"/>
          <ac:picMkLst>
            <pc:docMk/>
            <pc:sldMk cId="4052273818" sldId="265"/>
            <ac:picMk id="4" creationId="{4DE9F74B-9DC8-4FE0-ACC2-FF6D241B3990}"/>
          </ac:picMkLst>
        </pc:picChg>
        <pc:picChg chg="del">
          <ac:chgData name="Fabiano Oliveira Dos Santos" userId="372af16e-786b-4a15-9d04-5f2fbba612fa" providerId="ADAL" clId="{3155A218-E762-4BBD-99E5-C536A02CFFEB}" dt="2023-07-18T01:31:48.902" v="1161" actId="478"/>
          <ac:picMkLst>
            <pc:docMk/>
            <pc:sldMk cId="4052273818" sldId="265"/>
            <ac:picMk id="5" creationId="{CD34BB27-A24D-1F11-3F65-96457BF30534}"/>
          </ac:picMkLst>
        </pc:picChg>
      </pc:sldChg>
      <pc:sldChg chg="del">
        <pc:chgData name="Fabiano Oliveira Dos Santos" userId="372af16e-786b-4a15-9d04-5f2fbba612fa" providerId="ADAL" clId="{3155A218-E762-4BBD-99E5-C536A02CFFEB}" dt="2023-07-18T02:37:00.457" v="1332" actId="2696"/>
        <pc:sldMkLst>
          <pc:docMk/>
          <pc:sldMk cId="2948951052" sldId="266"/>
        </pc:sldMkLst>
      </pc:sldChg>
      <pc:sldChg chg="del">
        <pc:chgData name="Fabiano Oliveira Dos Santos" userId="372af16e-786b-4a15-9d04-5f2fbba612fa" providerId="ADAL" clId="{3155A218-E762-4BBD-99E5-C536A02CFFEB}" dt="2023-07-18T02:29:22.844" v="1330" actId="2696"/>
        <pc:sldMkLst>
          <pc:docMk/>
          <pc:sldMk cId="858692226" sldId="267"/>
        </pc:sldMkLst>
      </pc:sldChg>
      <pc:sldChg chg="addSp modSp">
        <pc:chgData name="Fabiano Oliveira Dos Santos" userId="372af16e-786b-4a15-9d04-5f2fbba612fa" providerId="ADAL" clId="{3155A218-E762-4BBD-99E5-C536A02CFFEB}" dt="2023-07-18T11:45:19.136" v="1476"/>
        <pc:sldMkLst>
          <pc:docMk/>
          <pc:sldMk cId="1415025830" sldId="268"/>
        </pc:sldMkLst>
        <pc:spChg chg="mod">
          <ac:chgData name="Fabiano Oliveira Dos Santos" userId="372af16e-786b-4a15-9d04-5f2fbba612fa" providerId="ADAL" clId="{3155A218-E762-4BBD-99E5-C536A02CFFEB}" dt="2023-07-17T19:37:52.096" v="1" actId="27636"/>
          <ac:spMkLst>
            <pc:docMk/>
            <pc:sldMk cId="1415025830" sldId="268"/>
            <ac:spMk id="2" creationId="{913064A3-7D34-BF62-6ED7-595835E8C15E}"/>
          </ac:spMkLst>
        </pc:spChg>
        <pc:spChg chg="add mod">
          <ac:chgData name="Fabiano Oliveira Dos Santos" userId="372af16e-786b-4a15-9d04-5f2fbba612fa" providerId="ADAL" clId="{3155A218-E762-4BBD-99E5-C536A02CFFEB}" dt="2023-07-18T11:45:19.136" v="1476"/>
          <ac:spMkLst>
            <pc:docMk/>
            <pc:sldMk cId="1415025830" sldId="268"/>
            <ac:spMk id="4" creationId="{CACC6630-694B-40C6-85BD-5C0C5546BE4E}"/>
          </ac:spMkLst>
        </pc:spChg>
      </pc:sldChg>
      <pc:sldChg chg="addSp delSp modSp add">
        <pc:chgData name="Fabiano Oliveira Dos Santos" userId="372af16e-786b-4a15-9d04-5f2fbba612fa" providerId="ADAL" clId="{3155A218-E762-4BBD-99E5-C536A02CFFEB}" dt="2023-07-17T20:25:50.842" v="121" actId="14100"/>
        <pc:sldMkLst>
          <pc:docMk/>
          <pc:sldMk cId="552148519" sldId="269"/>
        </pc:sldMkLst>
        <pc:spChg chg="mod">
          <ac:chgData name="Fabiano Oliveira Dos Santos" userId="372af16e-786b-4a15-9d04-5f2fbba612fa" providerId="ADAL" clId="{3155A218-E762-4BBD-99E5-C536A02CFFEB}" dt="2023-07-17T20:24:46.953" v="118" actId="20577"/>
          <ac:spMkLst>
            <pc:docMk/>
            <pc:sldMk cId="552148519" sldId="269"/>
            <ac:spMk id="2" creationId="{7520FE93-9EDE-CDDD-28FF-F56C35E6D898}"/>
          </ac:spMkLst>
        </pc:spChg>
        <pc:spChg chg="mod">
          <ac:chgData name="Fabiano Oliveira Dos Santos" userId="372af16e-786b-4a15-9d04-5f2fbba612fa" providerId="ADAL" clId="{3155A218-E762-4BBD-99E5-C536A02CFFEB}" dt="2023-07-17T20:24:31.658" v="114" actId="1076"/>
          <ac:spMkLst>
            <pc:docMk/>
            <pc:sldMk cId="552148519" sldId="269"/>
            <ac:spMk id="3" creationId="{E98A216E-236B-8EC0-E326-B9DB2DE06027}"/>
          </ac:spMkLst>
        </pc:spChg>
        <pc:picChg chg="del">
          <ac:chgData name="Fabiano Oliveira Dos Santos" userId="372af16e-786b-4a15-9d04-5f2fbba612fa" providerId="ADAL" clId="{3155A218-E762-4BBD-99E5-C536A02CFFEB}" dt="2023-07-17T20:21:17.766" v="86" actId="478"/>
          <ac:picMkLst>
            <pc:docMk/>
            <pc:sldMk cId="552148519" sldId="269"/>
            <ac:picMk id="4" creationId="{3A2D543B-A44A-46B7-A4F7-D3DFF90F8CD5}"/>
          </ac:picMkLst>
        </pc:picChg>
        <pc:picChg chg="add mod">
          <ac:chgData name="Fabiano Oliveira Dos Santos" userId="372af16e-786b-4a15-9d04-5f2fbba612fa" providerId="ADAL" clId="{3155A218-E762-4BBD-99E5-C536A02CFFEB}" dt="2023-07-17T20:25:50.842" v="121" actId="14100"/>
          <ac:picMkLst>
            <pc:docMk/>
            <pc:sldMk cId="552148519" sldId="269"/>
            <ac:picMk id="5" creationId="{6FDCBC30-A566-4F14-9F0B-6AF20E2377D1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7T20:48:38.380" v="162" actId="14100"/>
        <pc:sldMkLst>
          <pc:docMk/>
          <pc:sldMk cId="2095543895" sldId="270"/>
        </pc:sldMkLst>
        <pc:spChg chg="mod">
          <ac:chgData name="Fabiano Oliveira Dos Santos" userId="372af16e-786b-4a15-9d04-5f2fbba612fa" providerId="ADAL" clId="{3155A218-E762-4BBD-99E5-C536A02CFFEB}" dt="2023-07-17T20:48:38.380" v="162" actId="14100"/>
          <ac:spMkLst>
            <pc:docMk/>
            <pc:sldMk cId="2095543895" sldId="270"/>
            <ac:spMk id="2" creationId="{7520FE93-9EDE-CDDD-28FF-F56C35E6D898}"/>
          </ac:spMkLst>
        </pc:spChg>
        <pc:picChg chg="add mod">
          <ac:chgData name="Fabiano Oliveira Dos Santos" userId="372af16e-786b-4a15-9d04-5f2fbba612fa" providerId="ADAL" clId="{3155A218-E762-4BBD-99E5-C536A02CFFEB}" dt="2023-07-17T20:37:09.526" v="156" actId="1076"/>
          <ac:picMkLst>
            <pc:docMk/>
            <pc:sldMk cId="2095543895" sldId="270"/>
            <ac:picMk id="4" creationId="{DC63F0A3-F641-4AE5-9F87-D19C1A9AC6DD}"/>
          </ac:picMkLst>
        </pc:picChg>
        <pc:picChg chg="del">
          <ac:chgData name="Fabiano Oliveira Dos Santos" userId="372af16e-786b-4a15-9d04-5f2fbba612fa" providerId="ADAL" clId="{3155A218-E762-4BBD-99E5-C536A02CFFEB}" dt="2023-07-17T20:34:28.428" v="124" actId="478"/>
          <ac:picMkLst>
            <pc:docMk/>
            <pc:sldMk cId="2095543895" sldId="270"/>
            <ac:picMk id="5" creationId="{6FDCBC30-A566-4F14-9F0B-6AF20E2377D1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7T21:06:01.572" v="216" actId="14100"/>
        <pc:sldMkLst>
          <pc:docMk/>
          <pc:sldMk cId="2468939366" sldId="271"/>
        </pc:sldMkLst>
        <pc:spChg chg="mod">
          <ac:chgData name="Fabiano Oliveira Dos Santos" userId="372af16e-786b-4a15-9d04-5f2fbba612fa" providerId="ADAL" clId="{3155A218-E762-4BBD-99E5-C536A02CFFEB}" dt="2023-07-17T21:05:05.029" v="210" actId="13926"/>
          <ac:spMkLst>
            <pc:docMk/>
            <pc:sldMk cId="2468939366" sldId="271"/>
            <ac:spMk id="2" creationId="{7520FE93-9EDE-CDDD-28FF-F56C35E6D898}"/>
          </ac:spMkLst>
        </pc:spChg>
        <pc:spChg chg="mod">
          <ac:chgData name="Fabiano Oliveira Dos Santos" userId="372af16e-786b-4a15-9d04-5f2fbba612fa" providerId="ADAL" clId="{3155A218-E762-4BBD-99E5-C536A02CFFEB}" dt="2023-07-17T20:52:48.379" v="180" actId="20577"/>
          <ac:spMkLst>
            <pc:docMk/>
            <pc:sldMk cId="2468939366" sldId="271"/>
            <ac:spMk id="3" creationId="{E98A216E-236B-8EC0-E326-B9DB2DE06027}"/>
          </ac:spMkLst>
        </pc:spChg>
        <pc:picChg chg="del">
          <ac:chgData name="Fabiano Oliveira Dos Santos" userId="372af16e-786b-4a15-9d04-5f2fbba612fa" providerId="ADAL" clId="{3155A218-E762-4BBD-99E5-C536A02CFFEB}" dt="2023-07-17T20:52:16.305" v="164" actId="478"/>
          <ac:picMkLst>
            <pc:docMk/>
            <pc:sldMk cId="2468939366" sldId="271"/>
            <ac:picMk id="4" creationId="{DC63F0A3-F641-4AE5-9F87-D19C1A9AC6DD}"/>
          </ac:picMkLst>
        </pc:picChg>
        <pc:picChg chg="add del mod">
          <ac:chgData name="Fabiano Oliveira Dos Santos" userId="372af16e-786b-4a15-9d04-5f2fbba612fa" providerId="ADAL" clId="{3155A218-E762-4BBD-99E5-C536A02CFFEB}" dt="2023-07-17T21:05:47.130" v="211" actId="478"/>
          <ac:picMkLst>
            <pc:docMk/>
            <pc:sldMk cId="2468939366" sldId="271"/>
            <ac:picMk id="5" creationId="{A073DAE4-7858-436B-BA84-7F79755A5E77}"/>
          </ac:picMkLst>
        </pc:picChg>
        <pc:picChg chg="add del mod">
          <ac:chgData name="Fabiano Oliveira Dos Santos" userId="372af16e-786b-4a15-9d04-5f2fbba612fa" providerId="ADAL" clId="{3155A218-E762-4BBD-99E5-C536A02CFFEB}" dt="2023-07-17T21:05:00.723" v="209" actId="478"/>
          <ac:picMkLst>
            <pc:docMk/>
            <pc:sldMk cId="2468939366" sldId="271"/>
            <ac:picMk id="6" creationId="{69BEBCA2-3956-435E-801B-D2A65A302BB1}"/>
          </ac:picMkLst>
        </pc:picChg>
        <pc:picChg chg="add mod">
          <ac:chgData name="Fabiano Oliveira Dos Santos" userId="372af16e-786b-4a15-9d04-5f2fbba612fa" providerId="ADAL" clId="{3155A218-E762-4BBD-99E5-C536A02CFFEB}" dt="2023-07-17T21:06:01.572" v="216" actId="14100"/>
          <ac:picMkLst>
            <pc:docMk/>
            <pc:sldMk cId="2468939366" sldId="271"/>
            <ac:picMk id="7" creationId="{A2D84865-DB6A-4575-8315-104F9F09DBDF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7T21:18:10.242" v="294" actId="14100"/>
        <pc:sldMkLst>
          <pc:docMk/>
          <pc:sldMk cId="307250996" sldId="272"/>
        </pc:sldMkLst>
        <pc:spChg chg="mod">
          <ac:chgData name="Fabiano Oliveira Dos Santos" userId="372af16e-786b-4a15-9d04-5f2fbba612fa" providerId="ADAL" clId="{3155A218-E762-4BBD-99E5-C536A02CFFEB}" dt="2023-07-17T21:17:30.868" v="292" actId="14100"/>
          <ac:spMkLst>
            <pc:docMk/>
            <pc:sldMk cId="307250996" sldId="272"/>
            <ac:spMk id="2" creationId="{7520FE93-9EDE-CDDD-28FF-F56C35E6D898}"/>
          </ac:spMkLst>
        </pc:spChg>
        <pc:spChg chg="mod">
          <ac:chgData name="Fabiano Oliveira Dos Santos" userId="372af16e-786b-4a15-9d04-5f2fbba612fa" providerId="ADAL" clId="{3155A218-E762-4BBD-99E5-C536A02CFFEB}" dt="2023-07-17T21:17:27.823" v="291" actId="14100"/>
          <ac:spMkLst>
            <pc:docMk/>
            <pc:sldMk cId="307250996" sldId="272"/>
            <ac:spMk id="3" creationId="{E98A216E-236B-8EC0-E326-B9DB2DE06027}"/>
          </ac:spMkLst>
        </pc:spChg>
        <pc:picChg chg="add mod">
          <ac:chgData name="Fabiano Oliveira Dos Santos" userId="372af16e-786b-4a15-9d04-5f2fbba612fa" providerId="ADAL" clId="{3155A218-E762-4BBD-99E5-C536A02CFFEB}" dt="2023-07-17T21:18:10.242" v="294" actId="14100"/>
          <ac:picMkLst>
            <pc:docMk/>
            <pc:sldMk cId="307250996" sldId="272"/>
            <ac:picMk id="4" creationId="{81DF0AA4-825A-48A1-8C1C-D6818965B3A7}"/>
          </ac:picMkLst>
        </pc:picChg>
        <pc:picChg chg="del">
          <ac:chgData name="Fabiano Oliveira Dos Santos" userId="372af16e-786b-4a15-9d04-5f2fbba612fa" providerId="ADAL" clId="{3155A218-E762-4BBD-99E5-C536A02CFFEB}" dt="2023-07-17T21:08:34.514" v="274" actId="478"/>
          <ac:picMkLst>
            <pc:docMk/>
            <pc:sldMk cId="307250996" sldId="272"/>
            <ac:picMk id="7" creationId="{A2D84865-DB6A-4575-8315-104F9F09DBDF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7T21:29:02.986" v="326" actId="20577"/>
        <pc:sldMkLst>
          <pc:docMk/>
          <pc:sldMk cId="3686168568" sldId="273"/>
        </pc:sldMkLst>
        <pc:spChg chg="mod">
          <ac:chgData name="Fabiano Oliveira Dos Santos" userId="372af16e-786b-4a15-9d04-5f2fbba612fa" providerId="ADAL" clId="{3155A218-E762-4BBD-99E5-C536A02CFFEB}" dt="2023-07-17T21:28:12.022" v="303" actId="113"/>
          <ac:spMkLst>
            <pc:docMk/>
            <pc:sldMk cId="3686168568" sldId="273"/>
            <ac:spMk id="2" creationId="{7520FE93-9EDE-CDDD-28FF-F56C35E6D898}"/>
          </ac:spMkLst>
        </pc:spChg>
        <pc:spChg chg="mod">
          <ac:chgData name="Fabiano Oliveira Dos Santos" userId="372af16e-786b-4a15-9d04-5f2fbba612fa" providerId="ADAL" clId="{3155A218-E762-4BBD-99E5-C536A02CFFEB}" dt="2023-07-17T21:29:02.986" v="326" actId="20577"/>
          <ac:spMkLst>
            <pc:docMk/>
            <pc:sldMk cId="3686168568" sldId="273"/>
            <ac:spMk id="3" creationId="{E98A216E-236B-8EC0-E326-B9DB2DE06027}"/>
          </ac:spMkLst>
        </pc:spChg>
        <pc:picChg chg="del">
          <ac:chgData name="Fabiano Oliveira Dos Santos" userId="372af16e-786b-4a15-9d04-5f2fbba612fa" providerId="ADAL" clId="{3155A218-E762-4BBD-99E5-C536A02CFFEB}" dt="2023-07-17T21:27:48.222" v="298" actId="478"/>
          <ac:picMkLst>
            <pc:docMk/>
            <pc:sldMk cId="3686168568" sldId="273"/>
            <ac:picMk id="4" creationId="{81DF0AA4-825A-48A1-8C1C-D6818965B3A7}"/>
          </ac:picMkLst>
        </pc:picChg>
        <pc:picChg chg="add mod">
          <ac:chgData name="Fabiano Oliveira Dos Santos" userId="372af16e-786b-4a15-9d04-5f2fbba612fa" providerId="ADAL" clId="{3155A218-E762-4BBD-99E5-C536A02CFFEB}" dt="2023-07-17T21:28:45.887" v="307" actId="1076"/>
          <ac:picMkLst>
            <pc:docMk/>
            <pc:sldMk cId="3686168568" sldId="273"/>
            <ac:picMk id="5" creationId="{04271123-DC0B-4059-83C2-CF1E12C07F67}"/>
          </ac:picMkLst>
        </pc:picChg>
      </pc:sldChg>
      <pc:sldChg chg="addSp delSp modSp add ord">
        <pc:chgData name="Fabiano Oliveira Dos Santos" userId="372af16e-786b-4a15-9d04-5f2fbba612fa" providerId="ADAL" clId="{3155A218-E762-4BBD-99E5-C536A02CFFEB}" dt="2023-07-17T23:22:34.868" v="566" actId="14100"/>
        <pc:sldMkLst>
          <pc:docMk/>
          <pc:sldMk cId="2012105481" sldId="274"/>
        </pc:sldMkLst>
        <pc:spChg chg="mod">
          <ac:chgData name="Fabiano Oliveira Dos Santos" userId="372af16e-786b-4a15-9d04-5f2fbba612fa" providerId="ADAL" clId="{3155A218-E762-4BBD-99E5-C536A02CFFEB}" dt="2023-07-17T23:21:41.253" v="562" actId="20577"/>
          <ac:spMkLst>
            <pc:docMk/>
            <pc:sldMk cId="2012105481" sldId="274"/>
            <ac:spMk id="2" creationId="{7520FE93-9EDE-CDDD-28FF-F56C35E6D898}"/>
          </ac:spMkLst>
        </pc:spChg>
        <pc:spChg chg="mod">
          <ac:chgData name="Fabiano Oliveira Dos Santos" userId="372af16e-786b-4a15-9d04-5f2fbba612fa" providerId="ADAL" clId="{3155A218-E762-4BBD-99E5-C536A02CFFEB}" dt="2023-07-17T23:01:34.714" v="438" actId="20577"/>
          <ac:spMkLst>
            <pc:docMk/>
            <pc:sldMk cId="2012105481" sldId="274"/>
            <ac:spMk id="3" creationId="{E98A216E-236B-8EC0-E326-B9DB2DE06027}"/>
          </ac:spMkLst>
        </pc:spChg>
        <pc:picChg chg="add del mod">
          <ac:chgData name="Fabiano Oliveira Dos Santos" userId="372af16e-786b-4a15-9d04-5f2fbba612fa" providerId="ADAL" clId="{3155A218-E762-4BBD-99E5-C536A02CFFEB}" dt="2023-07-17T23:06:39.274" v="486" actId="478"/>
          <ac:picMkLst>
            <pc:docMk/>
            <pc:sldMk cId="2012105481" sldId="274"/>
            <ac:picMk id="4" creationId="{E5A637A3-C1BE-46A5-BDE4-E7EFF1C5325B}"/>
          </ac:picMkLst>
        </pc:picChg>
        <pc:picChg chg="del">
          <ac:chgData name="Fabiano Oliveira Dos Santos" userId="372af16e-786b-4a15-9d04-5f2fbba612fa" providerId="ADAL" clId="{3155A218-E762-4BBD-99E5-C536A02CFFEB}" dt="2023-07-17T21:31:29.386" v="333" actId="478"/>
          <ac:picMkLst>
            <pc:docMk/>
            <pc:sldMk cId="2012105481" sldId="274"/>
            <ac:picMk id="5" creationId="{04271123-DC0B-4059-83C2-CF1E12C07F67}"/>
          </ac:picMkLst>
        </pc:picChg>
        <pc:picChg chg="add del mod">
          <ac:chgData name="Fabiano Oliveira Dos Santos" userId="372af16e-786b-4a15-9d04-5f2fbba612fa" providerId="ADAL" clId="{3155A218-E762-4BBD-99E5-C536A02CFFEB}" dt="2023-07-17T23:21:51.411" v="563" actId="478"/>
          <ac:picMkLst>
            <pc:docMk/>
            <pc:sldMk cId="2012105481" sldId="274"/>
            <ac:picMk id="6" creationId="{BCEF03E4-E39A-48DD-B44B-686E0AA8C288}"/>
          </ac:picMkLst>
        </pc:picChg>
        <pc:picChg chg="add mod">
          <ac:chgData name="Fabiano Oliveira Dos Santos" userId="372af16e-786b-4a15-9d04-5f2fbba612fa" providerId="ADAL" clId="{3155A218-E762-4BBD-99E5-C536A02CFFEB}" dt="2023-07-17T23:22:34.868" v="566" actId="14100"/>
          <ac:picMkLst>
            <pc:docMk/>
            <pc:sldMk cId="2012105481" sldId="274"/>
            <ac:picMk id="7" creationId="{391DF825-8E50-4843-B360-A8112E030500}"/>
          </ac:picMkLst>
        </pc:picChg>
      </pc:sldChg>
      <pc:sldChg chg="modSp add">
        <pc:chgData name="Fabiano Oliveira Dos Santos" userId="372af16e-786b-4a15-9d04-5f2fbba612fa" providerId="ADAL" clId="{3155A218-E762-4BBD-99E5-C536A02CFFEB}" dt="2023-07-17T21:47:05.152" v="400" actId="20577"/>
        <pc:sldMkLst>
          <pc:docMk/>
          <pc:sldMk cId="456097403" sldId="275"/>
        </pc:sldMkLst>
        <pc:spChg chg="mod">
          <ac:chgData name="Fabiano Oliveira Dos Santos" userId="372af16e-786b-4a15-9d04-5f2fbba612fa" providerId="ADAL" clId="{3155A218-E762-4BBD-99E5-C536A02CFFEB}" dt="2023-07-17T21:47:05.152" v="400" actId="20577"/>
          <ac:spMkLst>
            <pc:docMk/>
            <pc:sldMk cId="456097403" sldId="275"/>
            <ac:spMk id="3" creationId="{E98A216E-236B-8EC0-E326-B9DB2DE06027}"/>
          </ac:spMkLst>
        </pc:spChg>
      </pc:sldChg>
      <pc:sldChg chg="addSp delSp modSp add">
        <pc:chgData name="Fabiano Oliveira Dos Santos" userId="372af16e-786b-4a15-9d04-5f2fbba612fa" providerId="ADAL" clId="{3155A218-E762-4BBD-99E5-C536A02CFFEB}" dt="2023-07-17T23:06:20.678" v="485" actId="14100"/>
        <pc:sldMkLst>
          <pc:docMk/>
          <pc:sldMk cId="501919305" sldId="276"/>
        </pc:sldMkLst>
        <pc:spChg chg="mod">
          <ac:chgData name="Fabiano Oliveira Dos Santos" userId="372af16e-786b-4a15-9d04-5f2fbba612fa" providerId="ADAL" clId="{3155A218-E762-4BBD-99E5-C536A02CFFEB}" dt="2023-07-17T23:05:35.893" v="458" actId="20577"/>
          <ac:spMkLst>
            <pc:docMk/>
            <pc:sldMk cId="501919305" sldId="276"/>
            <ac:spMk id="2" creationId="{7520FE93-9EDE-CDDD-28FF-F56C35E6D898}"/>
          </ac:spMkLst>
        </pc:spChg>
        <pc:spChg chg="mod">
          <ac:chgData name="Fabiano Oliveira Dos Santos" userId="372af16e-786b-4a15-9d04-5f2fbba612fa" providerId="ADAL" clId="{3155A218-E762-4BBD-99E5-C536A02CFFEB}" dt="2023-07-17T23:06:03.630" v="481" actId="6549"/>
          <ac:spMkLst>
            <pc:docMk/>
            <pc:sldMk cId="501919305" sldId="276"/>
            <ac:spMk id="3" creationId="{E98A216E-236B-8EC0-E326-B9DB2DE06027}"/>
          </ac:spMkLst>
        </pc:spChg>
        <pc:picChg chg="add mod">
          <ac:chgData name="Fabiano Oliveira Dos Santos" userId="372af16e-786b-4a15-9d04-5f2fbba612fa" providerId="ADAL" clId="{3155A218-E762-4BBD-99E5-C536A02CFFEB}" dt="2023-07-17T23:06:20.678" v="485" actId="14100"/>
          <ac:picMkLst>
            <pc:docMk/>
            <pc:sldMk cId="501919305" sldId="276"/>
            <ac:picMk id="4" creationId="{876EE862-0F06-4848-A201-C3C02EA61FFC}"/>
          </ac:picMkLst>
        </pc:picChg>
        <pc:picChg chg="del">
          <ac:chgData name="Fabiano Oliveira Dos Santos" userId="372af16e-786b-4a15-9d04-5f2fbba612fa" providerId="ADAL" clId="{3155A218-E762-4BBD-99E5-C536A02CFFEB}" dt="2023-07-17T23:06:15.403" v="482" actId="478"/>
          <ac:picMkLst>
            <pc:docMk/>
            <pc:sldMk cId="501919305" sldId="276"/>
            <ac:picMk id="5" creationId="{04271123-DC0B-4059-83C2-CF1E12C07F67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7T23:32:05.782" v="612" actId="6549"/>
        <pc:sldMkLst>
          <pc:docMk/>
          <pc:sldMk cId="897428478" sldId="277"/>
        </pc:sldMkLst>
        <pc:spChg chg="mod">
          <ac:chgData name="Fabiano Oliveira Dos Santos" userId="372af16e-786b-4a15-9d04-5f2fbba612fa" providerId="ADAL" clId="{3155A218-E762-4BBD-99E5-C536A02CFFEB}" dt="2023-07-17T23:31:41.396" v="589" actId="20577"/>
          <ac:spMkLst>
            <pc:docMk/>
            <pc:sldMk cId="897428478" sldId="277"/>
            <ac:spMk id="2" creationId="{7520FE93-9EDE-CDDD-28FF-F56C35E6D898}"/>
          </ac:spMkLst>
        </pc:spChg>
        <pc:spChg chg="mod">
          <ac:chgData name="Fabiano Oliveira Dos Santos" userId="372af16e-786b-4a15-9d04-5f2fbba612fa" providerId="ADAL" clId="{3155A218-E762-4BBD-99E5-C536A02CFFEB}" dt="2023-07-17T23:32:05.782" v="612" actId="6549"/>
          <ac:spMkLst>
            <pc:docMk/>
            <pc:sldMk cId="897428478" sldId="277"/>
            <ac:spMk id="3" creationId="{E98A216E-236B-8EC0-E326-B9DB2DE06027}"/>
          </ac:spMkLst>
        </pc:spChg>
        <pc:picChg chg="add mod">
          <ac:chgData name="Fabiano Oliveira Dos Santos" userId="372af16e-786b-4a15-9d04-5f2fbba612fa" providerId="ADAL" clId="{3155A218-E762-4BBD-99E5-C536A02CFFEB}" dt="2023-07-17T23:31:37.788" v="588" actId="14100"/>
          <ac:picMkLst>
            <pc:docMk/>
            <pc:sldMk cId="897428478" sldId="277"/>
            <ac:picMk id="4" creationId="{B83E1DF7-3155-47F6-8705-09A1C06FA9B0}"/>
          </ac:picMkLst>
        </pc:picChg>
        <pc:picChg chg="del">
          <ac:chgData name="Fabiano Oliveira Dos Santos" userId="372af16e-786b-4a15-9d04-5f2fbba612fa" providerId="ADAL" clId="{3155A218-E762-4BBD-99E5-C536A02CFFEB}" dt="2023-07-17T23:31:31.694" v="585" actId="478"/>
          <ac:picMkLst>
            <pc:docMk/>
            <pc:sldMk cId="897428478" sldId="277"/>
            <ac:picMk id="7" creationId="{391DF825-8E50-4843-B360-A8112E030500}"/>
          </ac:picMkLst>
        </pc:picChg>
      </pc:sldChg>
      <pc:sldChg chg="add ord">
        <pc:chgData name="Fabiano Oliveira Dos Santos" userId="372af16e-786b-4a15-9d04-5f2fbba612fa" providerId="ADAL" clId="{3155A218-E762-4BBD-99E5-C536A02CFFEB}" dt="2023-07-17T23:39:39.261" v="616"/>
        <pc:sldMkLst>
          <pc:docMk/>
          <pc:sldMk cId="2656175283" sldId="278"/>
        </pc:sldMkLst>
      </pc:sldChg>
      <pc:sldChg chg="addSp delSp modSp add">
        <pc:chgData name="Fabiano Oliveira Dos Santos" userId="372af16e-786b-4a15-9d04-5f2fbba612fa" providerId="ADAL" clId="{3155A218-E762-4BBD-99E5-C536A02CFFEB}" dt="2023-07-17T23:47:43.715" v="658" actId="1076"/>
        <pc:sldMkLst>
          <pc:docMk/>
          <pc:sldMk cId="4239431648" sldId="279"/>
        </pc:sldMkLst>
        <pc:spChg chg="mod">
          <ac:chgData name="Fabiano Oliveira Dos Santos" userId="372af16e-786b-4a15-9d04-5f2fbba612fa" providerId="ADAL" clId="{3155A218-E762-4BBD-99E5-C536A02CFFEB}" dt="2023-07-17T23:41:26.906" v="634" actId="20577"/>
          <ac:spMkLst>
            <pc:docMk/>
            <pc:sldMk cId="4239431648" sldId="279"/>
            <ac:spMk id="2" creationId="{B9995326-01C0-472C-A6C7-7DAD5B41E880}"/>
          </ac:spMkLst>
        </pc:spChg>
        <pc:spChg chg="mod">
          <ac:chgData name="Fabiano Oliveira Dos Santos" userId="372af16e-786b-4a15-9d04-5f2fbba612fa" providerId="ADAL" clId="{3155A218-E762-4BBD-99E5-C536A02CFFEB}" dt="2023-07-17T23:47:23.258" v="654" actId="20577"/>
          <ac:spMkLst>
            <pc:docMk/>
            <pc:sldMk cId="4239431648" sldId="279"/>
            <ac:spMk id="3" creationId="{EA38B47E-8A04-E2B3-563A-96215D9781E3}"/>
          </ac:spMkLst>
        </pc:spChg>
        <pc:picChg chg="add mod">
          <ac:chgData name="Fabiano Oliveira Dos Santos" userId="372af16e-786b-4a15-9d04-5f2fbba612fa" providerId="ADAL" clId="{3155A218-E762-4BBD-99E5-C536A02CFFEB}" dt="2023-07-17T23:47:43.715" v="658" actId="1076"/>
          <ac:picMkLst>
            <pc:docMk/>
            <pc:sldMk cId="4239431648" sldId="279"/>
            <ac:picMk id="4" creationId="{1245226D-6110-42D1-B7B0-66C315D62C0C}"/>
          </ac:picMkLst>
        </pc:picChg>
        <pc:picChg chg="del">
          <ac:chgData name="Fabiano Oliveira Dos Santos" userId="372af16e-786b-4a15-9d04-5f2fbba612fa" providerId="ADAL" clId="{3155A218-E762-4BBD-99E5-C536A02CFFEB}" dt="2023-07-17T23:47:28.940" v="656" actId="478"/>
          <ac:picMkLst>
            <pc:docMk/>
            <pc:sldMk cId="4239431648" sldId="279"/>
            <ac:picMk id="5" creationId="{68B4FF3B-1CC1-F3B3-5DAB-D4587255FF60}"/>
          </ac:picMkLst>
        </pc:picChg>
        <pc:picChg chg="del">
          <ac:chgData name="Fabiano Oliveira Dos Santos" userId="372af16e-786b-4a15-9d04-5f2fbba612fa" providerId="ADAL" clId="{3155A218-E762-4BBD-99E5-C536A02CFFEB}" dt="2023-07-17T23:47:25.967" v="655" actId="478"/>
          <ac:picMkLst>
            <pc:docMk/>
            <pc:sldMk cId="4239431648" sldId="279"/>
            <ac:picMk id="7" creationId="{A3186552-A6E7-0D1B-CF70-8CC4606AAD9E}"/>
          </ac:picMkLst>
        </pc:picChg>
      </pc:sldChg>
      <pc:sldChg chg="delSp modSp add del">
        <pc:chgData name="Fabiano Oliveira Dos Santos" userId="372af16e-786b-4a15-9d04-5f2fbba612fa" providerId="ADAL" clId="{3155A218-E762-4BBD-99E5-C536A02CFFEB}" dt="2023-07-18T00:10:33.989" v="673" actId="2696"/>
        <pc:sldMkLst>
          <pc:docMk/>
          <pc:sldMk cId="2959584338" sldId="280"/>
        </pc:sldMkLst>
        <pc:spChg chg="mod">
          <ac:chgData name="Fabiano Oliveira Dos Santos" userId="372af16e-786b-4a15-9d04-5f2fbba612fa" providerId="ADAL" clId="{3155A218-E762-4BBD-99E5-C536A02CFFEB}" dt="2023-07-18T00:10:12.627" v="671" actId="27636"/>
          <ac:spMkLst>
            <pc:docMk/>
            <pc:sldMk cId="2959584338" sldId="280"/>
            <ac:spMk id="2" creationId="{B9995326-01C0-472C-A6C7-7DAD5B41E880}"/>
          </ac:spMkLst>
        </pc:spChg>
        <pc:picChg chg="del mod">
          <ac:chgData name="Fabiano Oliveira Dos Santos" userId="372af16e-786b-4a15-9d04-5f2fbba612fa" providerId="ADAL" clId="{3155A218-E762-4BBD-99E5-C536A02CFFEB}" dt="2023-07-18T00:09:48.457" v="667" actId="478"/>
          <ac:picMkLst>
            <pc:docMk/>
            <pc:sldMk cId="2959584338" sldId="280"/>
            <ac:picMk id="4" creationId="{1245226D-6110-42D1-B7B0-66C315D62C0C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8T00:14:08.572" v="752" actId="1076"/>
        <pc:sldMkLst>
          <pc:docMk/>
          <pc:sldMk cId="3781966636" sldId="281"/>
        </pc:sldMkLst>
        <pc:spChg chg="mod">
          <ac:chgData name="Fabiano Oliveira Dos Santos" userId="372af16e-786b-4a15-9d04-5f2fbba612fa" providerId="ADAL" clId="{3155A218-E762-4BBD-99E5-C536A02CFFEB}" dt="2023-07-18T00:13:58.506" v="749" actId="1076"/>
          <ac:spMkLst>
            <pc:docMk/>
            <pc:sldMk cId="3781966636" sldId="281"/>
            <ac:spMk id="2" creationId="{B9995326-01C0-472C-A6C7-7DAD5B41E880}"/>
          </ac:spMkLst>
        </pc:spChg>
        <pc:spChg chg="mod">
          <ac:chgData name="Fabiano Oliveira Dos Santos" userId="372af16e-786b-4a15-9d04-5f2fbba612fa" providerId="ADAL" clId="{3155A218-E762-4BBD-99E5-C536A02CFFEB}" dt="2023-07-18T00:13:54.910" v="748" actId="1076"/>
          <ac:spMkLst>
            <pc:docMk/>
            <pc:sldMk cId="3781966636" sldId="281"/>
            <ac:spMk id="3" creationId="{EA38B47E-8A04-E2B3-563A-96215D9781E3}"/>
          </ac:spMkLst>
        </pc:spChg>
        <pc:picChg chg="del">
          <ac:chgData name="Fabiano Oliveira Dos Santos" userId="372af16e-786b-4a15-9d04-5f2fbba612fa" providerId="ADAL" clId="{3155A218-E762-4BBD-99E5-C536A02CFFEB}" dt="2023-07-18T00:10:43.747" v="676" actId="478"/>
          <ac:picMkLst>
            <pc:docMk/>
            <pc:sldMk cId="3781966636" sldId="281"/>
            <ac:picMk id="4" creationId="{1245226D-6110-42D1-B7B0-66C315D62C0C}"/>
          </ac:picMkLst>
        </pc:picChg>
        <pc:picChg chg="add mod">
          <ac:chgData name="Fabiano Oliveira Dos Santos" userId="372af16e-786b-4a15-9d04-5f2fbba612fa" providerId="ADAL" clId="{3155A218-E762-4BBD-99E5-C536A02CFFEB}" dt="2023-07-18T00:14:08.572" v="752" actId="1076"/>
          <ac:picMkLst>
            <pc:docMk/>
            <pc:sldMk cId="3781966636" sldId="281"/>
            <ac:picMk id="5" creationId="{4D45DC80-70B0-4799-BD5E-953ED8D7DE7D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8T00:37:01.970" v="954" actId="20577"/>
        <pc:sldMkLst>
          <pc:docMk/>
          <pc:sldMk cId="3876860404" sldId="282"/>
        </pc:sldMkLst>
        <pc:spChg chg="mod">
          <ac:chgData name="Fabiano Oliveira Dos Santos" userId="372af16e-786b-4a15-9d04-5f2fbba612fa" providerId="ADAL" clId="{3155A218-E762-4BBD-99E5-C536A02CFFEB}" dt="2023-07-18T00:30:58.696" v="835" actId="113"/>
          <ac:spMkLst>
            <pc:docMk/>
            <pc:sldMk cId="3876860404" sldId="282"/>
            <ac:spMk id="2" creationId="{B9995326-01C0-472C-A6C7-7DAD5B41E880}"/>
          </ac:spMkLst>
        </pc:spChg>
        <pc:spChg chg="mod">
          <ac:chgData name="Fabiano Oliveira Dos Santos" userId="372af16e-786b-4a15-9d04-5f2fbba612fa" providerId="ADAL" clId="{3155A218-E762-4BBD-99E5-C536A02CFFEB}" dt="2023-07-18T00:37:01.970" v="954" actId="20577"/>
          <ac:spMkLst>
            <pc:docMk/>
            <pc:sldMk cId="3876860404" sldId="282"/>
            <ac:spMk id="3" creationId="{EA38B47E-8A04-E2B3-563A-96215D9781E3}"/>
          </ac:spMkLst>
        </pc:spChg>
        <pc:picChg chg="add del mod">
          <ac:chgData name="Fabiano Oliveira Dos Santos" userId="372af16e-786b-4a15-9d04-5f2fbba612fa" providerId="ADAL" clId="{3155A218-E762-4BBD-99E5-C536A02CFFEB}" dt="2023-07-18T00:31:38.358" v="839" actId="478"/>
          <ac:picMkLst>
            <pc:docMk/>
            <pc:sldMk cId="3876860404" sldId="282"/>
            <ac:picMk id="4" creationId="{DFEFAF83-8770-4508-A41F-09A8EFB8262D}"/>
          </ac:picMkLst>
        </pc:picChg>
        <pc:picChg chg="del">
          <ac:chgData name="Fabiano Oliveira Dos Santos" userId="372af16e-786b-4a15-9d04-5f2fbba612fa" providerId="ADAL" clId="{3155A218-E762-4BBD-99E5-C536A02CFFEB}" dt="2023-07-18T00:23:46.522" v="786" actId="478"/>
          <ac:picMkLst>
            <pc:docMk/>
            <pc:sldMk cId="3876860404" sldId="282"/>
            <ac:picMk id="5" creationId="{4D45DC80-70B0-4799-BD5E-953ED8D7DE7D}"/>
          </ac:picMkLst>
        </pc:picChg>
        <pc:picChg chg="add del mod">
          <ac:chgData name="Fabiano Oliveira Dos Santos" userId="372af16e-786b-4a15-9d04-5f2fbba612fa" providerId="ADAL" clId="{3155A218-E762-4BBD-99E5-C536A02CFFEB}" dt="2023-07-18T00:32:29.136" v="843" actId="478"/>
          <ac:picMkLst>
            <pc:docMk/>
            <pc:sldMk cId="3876860404" sldId="282"/>
            <ac:picMk id="6" creationId="{64CDFC69-23DB-4A35-AA5C-71290427AD0E}"/>
          </ac:picMkLst>
        </pc:picChg>
        <pc:picChg chg="add mod">
          <ac:chgData name="Fabiano Oliveira Dos Santos" userId="372af16e-786b-4a15-9d04-5f2fbba612fa" providerId="ADAL" clId="{3155A218-E762-4BBD-99E5-C536A02CFFEB}" dt="2023-07-18T00:32:39.734" v="847" actId="14100"/>
          <ac:picMkLst>
            <pc:docMk/>
            <pc:sldMk cId="3876860404" sldId="282"/>
            <ac:picMk id="7" creationId="{4A0431A4-63A2-4D65-9BDE-D36D8F3C3531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8T00:39:17.570" v="973" actId="1076"/>
        <pc:sldMkLst>
          <pc:docMk/>
          <pc:sldMk cId="3068374891" sldId="283"/>
        </pc:sldMkLst>
        <pc:spChg chg="mod">
          <ac:chgData name="Fabiano Oliveira Dos Santos" userId="372af16e-786b-4a15-9d04-5f2fbba612fa" providerId="ADAL" clId="{3155A218-E762-4BBD-99E5-C536A02CFFEB}" dt="2023-07-18T00:38:45.482" v="969" actId="6549"/>
          <ac:spMkLst>
            <pc:docMk/>
            <pc:sldMk cId="3068374891" sldId="283"/>
            <ac:spMk id="2" creationId="{B9995326-01C0-472C-A6C7-7DAD5B41E880}"/>
          </ac:spMkLst>
        </pc:spChg>
        <pc:spChg chg="mod">
          <ac:chgData name="Fabiano Oliveira Dos Santos" userId="372af16e-786b-4a15-9d04-5f2fbba612fa" providerId="ADAL" clId="{3155A218-E762-4BBD-99E5-C536A02CFFEB}" dt="2023-07-18T00:36:42.265" v="920" actId="20577"/>
          <ac:spMkLst>
            <pc:docMk/>
            <pc:sldMk cId="3068374891" sldId="283"/>
            <ac:spMk id="3" creationId="{EA38B47E-8A04-E2B3-563A-96215D9781E3}"/>
          </ac:spMkLst>
        </pc:spChg>
        <pc:picChg chg="add mod">
          <ac:chgData name="Fabiano Oliveira Dos Santos" userId="372af16e-786b-4a15-9d04-5f2fbba612fa" providerId="ADAL" clId="{3155A218-E762-4BBD-99E5-C536A02CFFEB}" dt="2023-07-18T00:37:35.450" v="958" actId="1076"/>
          <ac:picMkLst>
            <pc:docMk/>
            <pc:sldMk cId="3068374891" sldId="283"/>
            <ac:picMk id="4" creationId="{B5F1796F-899C-482B-9B3F-C2DD9F153BA3}"/>
          </ac:picMkLst>
        </pc:picChg>
        <pc:picChg chg="add mod">
          <ac:chgData name="Fabiano Oliveira Dos Santos" userId="372af16e-786b-4a15-9d04-5f2fbba612fa" providerId="ADAL" clId="{3155A218-E762-4BBD-99E5-C536A02CFFEB}" dt="2023-07-18T00:38:08.954" v="962" actId="1076"/>
          <ac:picMkLst>
            <pc:docMk/>
            <pc:sldMk cId="3068374891" sldId="283"/>
            <ac:picMk id="5" creationId="{E5E98181-4A5D-4AAC-9EAF-5F5B1CAB66A4}"/>
          </ac:picMkLst>
        </pc:picChg>
        <pc:picChg chg="add mod">
          <ac:chgData name="Fabiano Oliveira Dos Santos" userId="372af16e-786b-4a15-9d04-5f2fbba612fa" providerId="ADAL" clId="{3155A218-E762-4BBD-99E5-C536A02CFFEB}" dt="2023-07-18T00:39:17.570" v="973" actId="1076"/>
          <ac:picMkLst>
            <pc:docMk/>
            <pc:sldMk cId="3068374891" sldId="283"/>
            <ac:picMk id="6" creationId="{B4108880-C046-4540-BD1B-7602FB9BBDE3}"/>
          </ac:picMkLst>
        </pc:picChg>
        <pc:picChg chg="del">
          <ac:chgData name="Fabiano Oliveira Dos Santos" userId="372af16e-786b-4a15-9d04-5f2fbba612fa" providerId="ADAL" clId="{3155A218-E762-4BBD-99E5-C536A02CFFEB}" dt="2023-07-18T00:34:01.089" v="850" actId="478"/>
          <ac:picMkLst>
            <pc:docMk/>
            <pc:sldMk cId="3068374891" sldId="283"/>
            <ac:picMk id="7" creationId="{4A0431A4-63A2-4D65-9BDE-D36D8F3C3531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8T00:45:49.598" v="1062" actId="20577"/>
        <pc:sldMkLst>
          <pc:docMk/>
          <pc:sldMk cId="1631556145" sldId="284"/>
        </pc:sldMkLst>
        <pc:spChg chg="mod">
          <ac:chgData name="Fabiano Oliveira Dos Santos" userId="372af16e-786b-4a15-9d04-5f2fbba612fa" providerId="ADAL" clId="{3155A218-E762-4BBD-99E5-C536A02CFFEB}" dt="2023-07-18T00:45:03.622" v="1015" actId="20577"/>
          <ac:spMkLst>
            <pc:docMk/>
            <pc:sldMk cId="1631556145" sldId="284"/>
            <ac:spMk id="2" creationId="{B9995326-01C0-472C-A6C7-7DAD5B41E880}"/>
          </ac:spMkLst>
        </pc:spChg>
        <pc:spChg chg="mod">
          <ac:chgData name="Fabiano Oliveira Dos Santos" userId="372af16e-786b-4a15-9d04-5f2fbba612fa" providerId="ADAL" clId="{3155A218-E762-4BBD-99E5-C536A02CFFEB}" dt="2023-07-18T00:45:49.598" v="1062" actId="20577"/>
          <ac:spMkLst>
            <pc:docMk/>
            <pc:sldMk cId="1631556145" sldId="284"/>
            <ac:spMk id="3" creationId="{EA38B47E-8A04-E2B3-563A-96215D9781E3}"/>
          </ac:spMkLst>
        </pc:spChg>
        <pc:picChg chg="del">
          <ac:chgData name="Fabiano Oliveira Dos Santos" userId="372af16e-786b-4a15-9d04-5f2fbba612fa" providerId="ADAL" clId="{3155A218-E762-4BBD-99E5-C536A02CFFEB}" dt="2023-07-18T00:42:16.761" v="984" actId="478"/>
          <ac:picMkLst>
            <pc:docMk/>
            <pc:sldMk cId="1631556145" sldId="284"/>
            <ac:picMk id="4" creationId="{B5F1796F-899C-482B-9B3F-C2DD9F153BA3}"/>
          </ac:picMkLst>
        </pc:picChg>
        <pc:picChg chg="del">
          <ac:chgData name="Fabiano Oliveira Dos Santos" userId="372af16e-786b-4a15-9d04-5f2fbba612fa" providerId="ADAL" clId="{3155A218-E762-4BBD-99E5-C536A02CFFEB}" dt="2023-07-18T00:42:18.922" v="985" actId="478"/>
          <ac:picMkLst>
            <pc:docMk/>
            <pc:sldMk cId="1631556145" sldId="284"/>
            <ac:picMk id="5" creationId="{E5E98181-4A5D-4AAC-9EAF-5F5B1CAB66A4}"/>
          </ac:picMkLst>
        </pc:picChg>
        <pc:picChg chg="del">
          <ac:chgData name="Fabiano Oliveira Dos Santos" userId="372af16e-786b-4a15-9d04-5f2fbba612fa" providerId="ADAL" clId="{3155A218-E762-4BBD-99E5-C536A02CFFEB}" dt="2023-07-18T00:42:21.086" v="986" actId="478"/>
          <ac:picMkLst>
            <pc:docMk/>
            <pc:sldMk cId="1631556145" sldId="284"/>
            <ac:picMk id="6" creationId="{B4108880-C046-4540-BD1B-7602FB9BBDE3}"/>
          </ac:picMkLst>
        </pc:picChg>
        <pc:picChg chg="add mod">
          <ac:chgData name="Fabiano Oliveira Dos Santos" userId="372af16e-786b-4a15-9d04-5f2fbba612fa" providerId="ADAL" clId="{3155A218-E762-4BBD-99E5-C536A02CFFEB}" dt="2023-07-18T00:45:18.565" v="1019" actId="14100"/>
          <ac:picMkLst>
            <pc:docMk/>
            <pc:sldMk cId="1631556145" sldId="284"/>
            <ac:picMk id="7" creationId="{45C3EBFF-1AA1-47C5-9407-EF803078D1F4}"/>
          </ac:picMkLst>
        </pc:picChg>
        <pc:picChg chg="add mod">
          <ac:chgData name="Fabiano Oliveira Dos Santos" userId="372af16e-786b-4a15-9d04-5f2fbba612fa" providerId="ADAL" clId="{3155A218-E762-4BBD-99E5-C536A02CFFEB}" dt="2023-07-18T00:45:12.459" v="1017" actId="1076"/>
          <ac:picMkLst>
            <pc:docMk/>
            <pc:sldMk cId="1631556145" sldId="284"/>
            <ac:picMk id="8" creationId="{42B5B6F5-ACE2-4413-9882-F38804533EE9}"/>
          </ac:picMkLst>
        </pc:picChg>
        <pc:picChg chg="add mod">
          <ac:chgData name="Fabiano Oliveira Dos Santos" userId="372af16e-786b-4a15-9d04-5f2fbba612fa" providerId="ADAL" clId="{3155A218-E762-4BBD-99E5-C536A02CFFEB}" dt="2023-07-18T00:45:08.948" v="1016" actId="1076"/>
          <ac:picMkLst>
            <pc:docMk/>
            <pc:sldMk cId="1631556145" sldId="284"/>
            <ac:picMk id="9" creationId="{05D37D3E-FBD0-4E2E-B0F6-7847CD68D899}"/>
          </ac:picMkLst>
        </pc:picChg>
        <pc:picChg chg="add mod">
          <ac:chgData name="Fabiano Oliveira Dos Santos" userId="372af16e-786b-4a15-9d04-5f2fbba612fa" providerId="ADAL" clId="{3155A218-E762-4BBD-99E5-C536A02CFFEB}" dt="2023-07-18T00:45:31.497" v="1023" actId="14100"/>
          <ac:picMkLst>
            <pc:docMk/>
            <pc:sldMk cId="1631556145" sldId="284"/>
            <ac:picMk id="10" creationId="{217FBB75-7CF6-4457-BB3D-61A34A101B13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8T00:50:35.091" v="1116" actId="14100"/>
        <pc:sldMkLst>
          <pc:docMk/>
          <pc:sldMk cId="1076257219" sldId="285"/>
        </pc:sldMkLst>
        <pc:spChg chg="mod">
          <ac:chgData name="Fabiano Oliveira Dos Santos" userId="372af16e-786b-4a15-9d04-5f2fbba612fa" providerId="ADAL" clId="{3155A218-E762-4BBD-99E5-C536A02CFFEB}" dt="2023-07-18T00:50:11.123" v="1112" actId="1076"/>
          <ac:spMkLst>
            <pc:docMk/>
            <pc:sldMk cId="1076257219" sldId="285"/>
            <ac:spMk id="2" creationId="{B9995326-01C0-472C-A6C7-7DAD5B41E880}"/>
          </ac:spMkLst>
        </pc:spChg>
        <pc:picChg chg="add mod">
          <ac:chgData name="Fabiano Oliveira Dos Santos" userId="372af16e-786b-4a15-9d04-5f2fbba612fa" providerId="ADAL" clId="{3155A218-E762-4BBD-99E5-C536A02CFFEB}" dt="2023-07-18T00:50:35.091" v="1116" actId="14100"/>
          <ac:picMkLst>
            <pc:docMk/>
            <pc:sldMk cId="1076257219" sldId="285"/>
            <ac:picMk id="4" creationId="{40023108-150B-4915-BE5F-22F1BD486EB6}"/>
          </ac:picMkLst>
        </pc:picChg>
        <pc:picChg chg="del">
          <ac:chgData name="Fabiano Oliveira Dos Santos" userId="372af16e-786b-4a15-9d04-5f2fbba612fa" providerId="ADAL" clId="{3155A218-E762-4BBD-99E5-C536A02CFFEB}" dt="2023-07-18T00:49:36.224" v="1065" actId="478"/>
          <ac:picMkLst>
            <pc:docMk/>
            <pc:sldMk cId="1076257219" sldId="285"/>
            <ac:picMk id="7" creationId="{45C3EBFF-1AA1-47C5-9407-EF803078D1F4}"/>
          </ac:picMkLst>
        </pc:picChg>
        <pc:picChg chg="del mod">
          <ac:chgData name="Fabiano Oliveira Dos Santos" userId="372af16e-786b-4a15-9d04-5f2fbba612fa" providerId="ADAL" clId="{3155A218-E762-4BBD-99E5-C536A02CFFEB}" dt="2023-07-18T00:49:38.413" v="1067" actId="478"/>
          <ac:picMkLst>
            <pc:docMk/>
            <pc:sldMk cId="1076257219" sldId="285"/>
            <ac:picMk id="8" creationId="{42B5B6F5-ACE2-4413-9882-F38804533EE9}"/>
          </ac:picMkLst>
        </pc:picChg>
        <pc:picChg chg="del">
          <ac:chgData name="Fabiano Oliveira Dos Santos" userId="372af16e-786b-4a15-9d04-5f2fbba612fa" providerId="ADAL" clId="{3155A218-E762-4BBD-99E5-C536A02CFFEB}" dt="2023-07-18T00:49:40.685" v="1068" actId="478"/>
          <ac:picMkLst>
            <pc:docMk/>
            <pc:sldMk cId="1076257219" sldId="285"/>
            <ac:picMk id="9" creationId="{05D37D3E-FBD0-4E2E-B0F6-7847CD68D899}"/>
          </ac:picMkLst>
        </pc:picChg>
        <pc:picChg chg="del">
          <ac:chgData name="Fabiano Oliveira Dos Santos" userId="372af16e-786b-4a15-9d04-5f2fbba612fa" providerId="ADAL" clId="{3155A218-E762-4BBD-99E5-C536A02CFFEB}" dt="2023-07-18T00:50:06.242" v="1111" actId="478"/>
          <ac:picMkLst>
            <pc:docMk/>
            <pc:sldMk cId="1076257219" sldId="285"/>
            <ac:picMk id="10" creationId="{217FBB75-7CF6-4457-BB3D-61A34A101B13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8T01:11:34.030" v="1130" actId="1076"/>
        <pc:sldMkLst>
          <pc:docMk/>
          <pc:sldMk cId="3907239457" sldId="286"/>
        </pc:sldMkLst>
        <pc:spChg chg="mod">
          <ac:chgData name="Fabiano Oliveira Dos Santos" userId="372af16e-786b-4a15-9d04-5f2fbba612fa" providerId="ADAL" clId="{3155A218-E762-4BBD-99E5-C536A02CFFEB}" dt="2023-07-18T01:11:30.163" v="1129"/>
          <ac:spMkLst>
            <pc:docMk/>
            <pc:sldMk cId="3907239457" sldId="286"/>
            <ac:spMk id="2" creationId="{B9995326-01C0-472C-A6C7-7DAD5B41E880}"/>
          </ac:spMkLst>
        </pc:spChg>
        <pc:spChg chg="mod">
          <ac:chgData name="Fabiano Oliveira Dos Santos" userId="372af16e-786b-4a15-9d04-5f2fbba612fa" providerId="ADAL" clId="{3155A218-E762-4BBD-99E5-C536A02CFFEB}" dt="2023-07-18T01:01:34.750" v="1121"/>
          <ac:spMkLst>
            <pc:docMk/>
            <pc:sldMk cId="3907239457" sldId="286"/>
            <ac:spMk id="3" creationId="{EA38B47E-8A04-E2B3-563A-96215D9781E3}"/>
          </ac:spMkLst>
        </pc:spChg>
        <pc:picChg chg="del">
          <ac:chgData name="Fabiano Oliveira Dos Santos" userId="372af16e-786b-4a15-9d04-5f2fbba612fa" providerId="ADAL" clId="{3155A218-E762-4BBD-99E5-C536A02CFFEB}" dt="2023-07-18T01:01:50.535" v="1123" actId="478"/>
          <ac:picMkLst>
            <pc:docMk/>
            <pc:sldMk cId="3907239457" sldId="286"/>
            <ac:picMk id="4" creationId="{40023108-150B-4915-BE5F-22F1BD486EB6}"/>
          </ac:picMkLst>
        </pc:picChg>
        <pc:picChg chg="add mod">
          <ac:chgData name="Fabiano Oliveira Dos Santos" userId="372af16e-786b-4a15-9d04-5f2fbba612fa" providerId="ADAL" clId="{3155A218-E762-4BBD-99E5-C536A02CFFEB}" dt="2023-07-18T01:11:34.030" v="1130" actId="1076"/>
          <ac:picMkLst>
            <pc:docMk/>
            <pc:sldMk cId="3907239457" sldId="286"/>
            <ac:picMk id="5" creationId="{856AEF20-F5D5-4A3A-B63F-DE0EA8D5910E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8T01:29:49.815" v="1157" actId="478"/>
        <pc:sldMkLst>
          <pc:docMk/>
          <pc:sldMk cId="3015780487" sldId="287"/>
        </pc:sldMkLst>
        <pc:spChg chg="mod">
          <ac:chgData name="Fabiano Oliveira Dos Santos" userId="372af16e-786b-4a15-9d04-5f2fbba612fa" providerId="ADAL" clId="{3155A218-E762-4BBD-99E5-C536A02CFFEB}" dt="2023-07-18T01:22:53.388" v="1146" actId="6549"/>
          <ac:spMkLst>
            <pc:docMk/>
            <pc:sldMk cId="3015780487" sldId="287"/>
            <ac:spMk id="2" creationId="{B9995326-01C0-472C-A6C7-7DAD5B41E880}"/>
          </ac:spMkLst>
        </pc:spChg>
        <pc:picChg chg="add del mod">
          <ac:chgData name="Fabiano Oliveira Dos Santos" userId="372af16e-786b-4a15-9d04-5f2fbba612fa" providerId="ADAL" clId="{3155A218-E762-4BBD-99E5-C536A02CFFEB}" dt="2023-07-18T01:19:56.494" v="1145" actId="478"/>
          <ac:picMkLst>
            <pc:docMk/>
            <pc:sldMk cId="3015780487" sldId="287"/>
            <ac:picMk id="4" creationId="{09620B7E-B817-4422-A47E-E437FE958FC8}"/>
          </ac:picMkLst>
        </pc:picChg>
        <pc:picChg chg="del">
          <ac:chgData name="Fabiano Oliveira Dos Santos" userId="372af16e-786b-4a15-9d04-5f2fbba612fa" providerId="ADAL" clId="{3155A218-E762-4BBD-99E5-C536A02CFFEB}" dt="2023-07-18T01:12:39.594" v="1133" actId="478"/>
          <ac:picMkLst>
            <pc:docMk/>
            <pc:sldMk cId="3015780487" sldId="287"/>
            <ac:picMk id="5" creationId="{856AEF20-F5D5-4A3A-B63F-DE0EA8D5910E}"/>
          </ac:picMkLst>
        </pc:picChg>
        <pc:picChg chg="add mod">
          <ac:chgData name="Fabiano Oliveira Dos Santos" userId="372af16e-786b-4a15-9d04-5f2fbba612fa" providerId="ADAL" clId="{3155A218-E762-4BBD-99E5-C536A02CFFEB}" dt="2023-07-18T01:29:20.413" v="1153" actId="1076"/>
          <ac:picMkLst>
            <pc:docMk/>
            <pc:sldMk cId="3015780487" sldId="287"/>
            <ac:picMk id="6" creationId="{38ACB550-2EA1-4501-A281-E74501A03189}"/>
          </ac:picMkLst>
        </pc:picChg>
        <pc:picChg chg="add del mod">
          <ac:chgData name="Fabiano Oliveira Dos Santos" userId="372af16e-786b-4a15-9d04-5f2fbba612fa" providerId="ADAL" clId="{3155A218-E762-4BBD-99E5-C536A02CFFEB}" dt="2023-07-18T01:29:49.815" v="1157" actId="478"/>
          <ac:picMkLst>
            <pc:docMk/>
            <pc:sldMk cId="3015780487" sldId="287"/>
            <ac:picMk id="7" creationId="{458B5EDD-A030-4177-A178-70D3D67539F1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8T01:57:28.242" v="1263" actId="1076"/>
        <pc:sldMkLst>
          <pc:docMk/>
          <pc:sldMk cId="2474445253" sldId="288"/>
        </pc:sldMkLst>
        <pc:spChg chg="mod">
          <ac:chgData name="Fabiano Oliveira Dos Santos" userId="372af16e-786b-4a15-9d04-5f2fbba612fa" providerId="ADAL" clId="{3155A218-E762-4BBD-99E5-C536A02CFFEB}" dt="2023-07-18T01:52:35.540" v="1205" actId="6549"/>
          <ac:spMkLst>
            <pc:docMk/>
            <pc:sldMk cId="2474445253" sldId="288"/>
            <ac:spMk id="2" creationId="{B9995326-01C0-472C-A6C7-7DAD5B41E880}"/>
          </ac:spMkLst>
        </pc:spChg>
        <pc:spChg chg="mod">
          <ac:chgData name="Fabiano Oliveira Dos Santos" userId="372af16e-786b-4a15-9d04-5f2fbba612fa" providerId="ADAL" clId="{3155A218-E762-4BBD-99E5-C536A02CFFEB}" dt="2023-07-18T01:53:22.444" v="1256" actId="20577"/>
          <ac:spMkLst>
            <pc:docMk/>
            <pc:sldMk cId="2474445253" sldId="288"/>
            <ac:spMk id="3" creationId="{EA38B47E-8A04-E2B3-563A-96215D9781E3}"/>
          </ac:spMkLst>
        </pc:spChg>
        <pc:picChg chg="add del mod">
          <ac:chgData name="Fabiano Oliveira Dos Santos" userId="372af16e-786b-4a15-9d04-5f2fbba612fa" providerId="ADAL" clId="{3155A218-E762-4BBD-99E5-C536A02CFFEB}" dt="2023-07-18T01:57:20.650" v="1260" actId="478"/>
          <ac:picMkLst>
            <pc:docMk/>
            <pc:sldMk cId="2474445253" sldId="288"/>
            <ac:picMk id="4" creationId="{34FBF033-1F68-4A62-8AAE-FCC4E53EDE0B}"/>
          </ac:picMkLst>
        </pc:picChg>
        <pc:picChg chg="add mod">
          <ac:chgData name="Fabiano Oliveira Dos Santos" userId="372af16e-786b-4a15-9d04-5f2fbba612fa" providerId="ADAL" clId="{3155A218-E762-4BBD-99E5-C536A02CFFEB}" dt="2023-07-18T01:56:56.980" v="1259" actId="14100"/>
          <ac:picMkLst>
            <pc:docMk/>
            <pc:sldMk cId="2474445253" sldId="288"/>
            <ac:picMk id="5" creationId="{B3FF65F5-1F37-4DDF-94D8-80DAB063A52A}"/>
          </ac:picMkLst>
        </pc:picChg>
        <pc:picChg chg="del">
          <ac:chgData name="Fabiano Oliveira Dos Santos" userId="372af16e-786b-4a15-9d04-5f2fbba612fa" providerId="ADAL" clId="{3155A218-E762-4BBD-99E5-C536A02CFFEB}" dt="2023-07-18T01:52:39.489" v="1206" actId="478"/>
          <ac:picMkLst>
            <pc:docMk/>
            <pc:sldMk cId="2474445253" sldId="288"/>
            <ac:picMk id="6" creationId="{032B58E7-23F1-367A-879A-77B49986781D}"/>
          </ac:picMkLst>
        </pc:picChg>
        <pc:picChg chg="add mod">
          <ac:chgData name="Fabiano Oliveira Dos Santos" userId="372af16e-786b-4a15-9d04-5f2fbba612fa" providerId="ADAL" clId="{3155A218-E762-4BBD-99E5-C536A02CFFEB}" dt="2023-07-18T01:57:28.242" v="1263" actId="1076"/>
          <ac:picMkLst>
            <pc:docMk/>
            <pc:sldMk cId="2474445253" sldId="288"/>
            <ac:picMk id="7" creationId="{38F8308B-18CB-4DBA-9374-FD06A9770CB1}"/>
          </ac:picMkLst>
        </pc:picChg>
        <pc:picChg chg="del mod">
          <ac:chgData name="Fabiano Oliveira Dos Santos" userId="372af16e-786b-4a15-9d04-5f2fbba612fa" providerId="ADAL" clId="{3155A218-E762-4BBD-99E5-C536A02CFFEB}" dt="2023-07-18T01:52:40.968" v="1208" actId="478"/>
          <ac:picMkLst>
            <pc:docMk/>
            <pc:sldMk cId="2474445253" sldId="288"/>
            <ac:picMk id="9" creationId="{BD31F551-3546-51F0-DCD0-47DD8823965A}"/>
          </ac:picMkLst>
        </pc:picChg>
        <pc:picChg chg="del">
          <ac:chgData name="Fabiano Oliveira Dos Santos" userId="372af16e-786b-4a15-9d04-5f2fbba612fa" providerId="ADAL" clId="{3155A218-E762-4BBD-99E5-C536A02CFFEB}" dt="2023-07-18T01:52:44.745" v="1211" actId="478"/>
          <ac:picMkLst>
            <pc:docMk/>
            <pc:sldMk cId="2474445253" sldId="288"/>
            <ac:picMk id="11" creationId="{2524724F-C2D6-6B18-E853-D3B2CDE345F6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8T02:19:40.964" v="1329" actId="20577"/>
        <pc:sldMkLst>
          <pc:docMk/>
          <pc:sldMk cId="1559731322" sldId="289"/>
        </pc:sldMkLst>
        <pc:spChg chg="mod">
          <ac:chgData name="Fabiano Oliveira Dos Santos" userId="372af16e-786b-4a15-9d04-5f2fbba612fa" providerId="ADAL" clId="{3155A218-E762-4BBD-99E5-C536A02CFFEB}" dt="2023-07-18T02:19:40.964" v="1329" actId="20577"/>
          <ac:spMkLst>
            <pc:docMk/>
            <pc:sldMk cId="1559731322" sldId="289"/>
            <ac:spMk id="2" creationId="{3105631E-5049-EF04-D1AE-326920AA6D73}"/>
          </ac:spMkLst>
        </pc:spChg>
        <pc:spChg chg="add mod">
          <ac:chgData name="Fabiano Oliveira Dos Santos" userId="372af16e-786b-4a15-9d04-5f2fbba612fa" providerId="ADAL" clId="{3155A218-E762-4BBD-99E5-C536A02CFFEB}" dt="2023-07-18T02:18:12.428" v="1300" actId="14100"/>
          <ac:spMkLst>
            <pc:docMk/>
            <pc:sldMk cId="1559731322" sldId="289"/>
            <ac:spMk id="7" creationId="{D1EF9B80-B9D1-46BE-A28C-8EAB308786F9}"/>
          </ac:spMkLst>
        </pc:spChg>
        <pc:picChg chg="del">
          <ac:chgData name="Fabiano Oliveira Dos Santos" userId="372af16e-786b-4a15-9d04-5f2fbba612fa" providerId="ADAL" clId="{3155A218-E762-4BBD-99E5-C536A02CFFEB}" dt="2023-07-18T01:59:09.867" v="1270" actId="478"/>
          <ac:picMkLst>
            <pc:docMk/>
            <pc:sldMk cId="1559731322" sldId="289"/>
            <ac:picMk id="4" creationId="{4DE9F74B-9DC8-4FE0-ACC2-FF6D241B3990}"/>
          </ac:picMkLst>
        </pc:picChg>
        <pc:picChg chg="add del mod">
          <ac:chgData name="Fabiano Oliveira Dos Santos" userId="372af16e-786b-4a15-9d04-5f2fbba612fa" providerId="ADAL" clId="{3155A218-E762-4BBD-99E5-C536A02CFFEB}" dt="2023-07-18T02:18:04.943" v="1297" actId="478"/>
          <ac:picMkLst>
            <pc:docMk/>
            <pc:sldMk cId="1559731322" sldId="289"/>
            <ac:picMk id="5" creationId="{094DDC01-0471-4491-A6CE-32E16BBF9EB8}"/>
          </ac:picMkLst>
        </pc:picChg>
        <pc:picChg chg="add mod">
          <ac:chgData name="Fabiano Oliveira Dos Santos" userId="372af16e-786b-4a15-9d04-5f2fbba612fa" providerId="ADAL" clId="{3155A218-E762-4BBD-99E5-C536A02CFFEB}" dt="2023-07-18T02:17:24.537" v="1296" actId="1076"/>
          <ac:picMkLst>
            <pc:docMk/>
            <pc:sldMk cId="1559731322" sldId="289"/>
            <ac:picMk id="6" creationId="{1C2E648C-39CC-40A0-995B-FBCB3868041D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8T10:10:50.884" v="1362" actId="14100"/>
        <pc:sldMkLst>
          <pc:docMk/>
          <pc:sldMk cId="698756922" sldId="290"/>
        </pc:sldMkLst>
        <pc:spChg chg="mod">
          <ac:chgData name="Fabiano Oliveira Dos Santos" userId="372af16e-786b-4a15-9d04-5f2fbba612fa" providerId="ADAL" clId="{3155A218-E762-4BBD-99E5-C536A02CFFEB}" dt="2023-07-18T10:10:00.865" v="1357" actId="14100"/>
          <ac:spMkLst>
            <pc:docMk/>
            <pc:sldMk cId="698756922" sldId="290"/>
            <ac:spMk id="2" creationId="{3105631E-5049-EF04-D1AE-326920AA6D73}"/>
          </ac:spMkLst>
        </pc:spChg>
        <pc:spChg chg="mod">
          <ac:chgData name="Fabiano Oliveira Dos Santos" userId="372af16e-786b-4a15-9d04-5f2fbba612fa" providerId="ADAL" clId="{3155A218-E762-4BBD-99E5-C536A02CFFEB}" dt="2023-07-18T10:06:14.503" v="1343"/>
          <ac:spMkLst>
            <pc:docMk/>
            <pc:sldMk cId="698756922" sldId="290"/>
            <ac:spMk id="3" creationId="{1F80CB44-1641-66E5-4A2E-765B2933BD4A}"/>
          </ac:spMkLst>
        </pc:spChg>
        <pc:spChg chg="add mod">
          <ac:chgData name="Fabiano Oliveira Dos Santos" userId="372af16e-786b-4a15-9d04-5f2fbba612fa" providerId="ADAL" clId="{3155A218-E762-4BBD-99E5-C536A02CFFEB}" dt="2023-07-18T10:09:55.277" v="1356" actId="1076"/>
          <ac:spMkLst>
            <pc:docMk/>
            <pc:sldMk cId="698756922" sldId="290"/>
            <ac:spMk id="5" creationId="{634C6123-CCCC-4F92-B3E3-7ED7A20669B1}"/>
          </ac:spMkLst>
        </pc:spChg>
        <pc:spChg chg="del mod">
          <ac:chgData name="Fabiano Oliveira Dos Santos" userId="372af16e-786b-4a15-9d04-5f2fbba612fa" providerId="ADAL" clId="{3155A218-E762-4BBD-99E5-C536A02CFFEB}" dt="2023-07-18T10:06:46.514" v="1346" actId="478"/>
          <ac:spMkLst>
            <pc:docMk/>
            <pc:sldMk cId="698756922" sldId="290"/>
            <ac:spMk id="7" creationId="{D1EF9B80-B9D1-46BE-A28C-8EAB308786F9}"/>
          </ac:spMkLst>
        </pc:spChg>
        <pc:spChg chg="add mod">
          <ac:chgData name="Fabiano Oliveira Dos Santos" userId="372af16e-786b-4a15-9d04-5f2fbba612fa" providerId="ADAL" clId="{3155A218-E762-4BBD-99E5-C536A02CFFEB}" dt="2023-07-18T10:10:50.884" v="1362" actId="14100"/>
          <ac:spMkLst>
            <pc:docMk/>
            <pc:sldMk cId="698756922" sldId="290"/>
            <ac:spMk id="9" creationId="{32705EAB-A3B7-46DE-B196-A3A38743C7F5}"/>
          </ac:spMkLst>
        </pc:spChg>
        <pc:picChg chg="add mod">
          <ac:chgData name="Fabiano Oliveira Dos Santos" userId="372af16e-786b-4a15-9d04-5f2fbba612fa" providerId="ADAL" clId="{3155A218-E762-4BBD-99E5-C536A02CFFEB}" dt="2023-07-18T10:09:38.699" v="1352" actId="1076"/>
          <ac:picMkLst>
            <pc:docMk/>
            <pc:sldMk cId="698756922" sldId="290"/>
            <ac:picMk id="4" creationId="{7065CBBE-534B-46A3-929C-3CC4ABF331A5}"/>
          </ac:picMkLst>
        </pc:picChg>
        <pc:picChg chg="del">
          <ac:chgData name="Fabiano Oliveira Dos Santos" userId="372af16e-786b-4a15-9d04-5f2fbba612fa" providerId="ADAL" clId="{3155A218-E762-4BBD-99E5-C536A02CFFEB}" dt="2023-07-18T10:06:59.667" v="1349" actId="478"/>
          <ac:picMkLst>
            <pc:docMk/>
            <pc:sldMk cId="698756922" sldId="290"/>
            <ac:picMk id="6" creationId="{1C2E648C-39CC-40A0-995B-FBCB3868041D}"/>
          </ac:picMkLst>
        </pc:picChg>
        <pc:picChg chg="add mod">
          <ac:chgData name="Fabiano Oliveira Dos Santos" userId="372af16e-786b-4a15-9d04-5f2fbba612fa" providerId="ADAL" clId="{3155A218-E762-4BBD-99E5-C536A02CFFEB}" dt="2023-07-18T10:10:21.771" v="1359" actId="1076"/>
          <ac:picMkLst>
            <pc:docMk/>
            <pc:sldMk cId="698756922" sldId="290"/>
            <ac:picMk id="8" creationId="{A9E4F79C-BCDF-4B2E-B9A9-A4414958D66B}"/>
          </ac:picMkLst>
        </pc:picChg>
      </pc:sldChg>
      <pc:sldChg chg="addSp delSp modSp add ord">
        <pc:chgData name="Fabiano Oliveira Dos Santos" userId="372af16e-786b-4a15-9d04-5f2fbba612fa" providerId="ADAL" clId="{3155A218-E762-4BBD-99E5-C536A02CFFEB}" dt="2023-07-18T10:18:40.652" v="1385" actId="1076"/>
        <pc:sldMkLst>
          <pc:docMk/>
          <pc:sldMk cId="4189315438" sldId="291"/>
        </pc:sldMkLst>
        <pc:spChg chg="mod">
          <ac:chgData name="Fabiano Oliveira Dos Santos" userId="372af16e-786b-4a15-9d04-5f2fbba612fa" providerId="ADAL" clId="{3155A218-E762-4BBD-99E5-C536A02CFFEB}" dt="2023-07-18T10:18:01.840" v="1377" actId="6549"/>
          <ac:spMkLst>
            <pc:docMk/>
            <pc:sldMk cId="4189315438" sldId="291"/>
            <ac:spMk id="2" creationId="{3105631E-5049-EF04-D1AE-326920AA6D73}"/>
          </ac:spMkLst>
        </pc:spChg>
        <pc:spChg chg="mod">
          <ac:chgData name="Fabiano Oliveira Dos Santos" userId="372af16e-786b-4a15-9d04-5f2fbba612fa" providerId="ADAL" clId="{3155A218-E762-4BBD-99E5-C536A02CFFEB}" dt="2023-07-18T10:18:19.966" v="1383" actId="20577"/>
          <ac:spMkLst>
            <pc:docMk/>
            <pc:sldMk cId="4189315438" sldId="291"/>
            <ac:spMk id="3" creationId="{1F80CB44-1641-66E5-4A2E-765B2933BD4A}"/>
          </ac:spMkLst>
        </pc:spChg>
        <pc:spChg chg="add mod">
          <ac:chgData name="Fabiano Oliveira Dos Santos" userId="372af16e-786b-4a15-9d04-5f2fbba612fa" providerId="ADAL" clId="{3155A218-E762-4BBD-99E5-C536A02CFFEB}" dt="2023-07-18T10:18:11.207" v="1380" actId="1076"/>
          <ac:spMkLst>
            <pc:docMk/>
            <pc:sldMk cId="4189315438" sldId="291"/>
            <ac:spMk id="4" creationId="{F38F7492-3C52-4C0C-BDD5-DFAE899ECDD9}"/>
          </ac:spMkLst>
        </pc:spChg>
        <pc:spChg chg="del">
          <ac:chgData name="Fabiano Oliveira Dos Santos" userId="372af16e-786b-4a15-9d04-5f2fbba612fa" providerId="ADAL" clId="{3155A218-E762-4BBD-99E5-C536A02CFFEB}" dt="2023-07-18T10:11:33.825" v="1365" actId="478"/>
          <ac:spMkLst>
            <pc:docMk/>
            <pc:sldMk cId="4189315438" sldId="291"/>
            <ac:spMk id="7" creationId="{D1EF9B80-B9D1-46BE-A28C-8EAB308786F9}"/>
          </ac:spMkLst>
        </pc:spChg>
        <pc:picChg chg="add mod">
          <ac:chgData name="Fabiano Oliveira Dos Santos" userId="372af16e-786b-4a15-9d04-5f2fbba612fa" providerId="ADAL" clId="{3155A218-E762-4BBD-99E5-C536A02CFFEB}" dt="2023-07-18T10:18:40.652" v="1385" actId="1076"/>
          <ac:picMkLst>
            <pc:docMk/>
            <pc:sldMk cId="4189315438" sldId="291"/>
            <ac:picMk id="5" creationId="{814784D7-1345-4EF2-BABD-42F9B9521438}"/>
          </ac:picMkLst>
        </pc:picChg>
        <pc:picChg chg="add del">
          <ac:chgData name="Fabiano Oliveira Dos Santos" userId="372af16e-786b-4a15-9d04-5f2fbba612fa" providerId="ADAL" clId="{3155A218-E762-4BBD-99E5-C536A02CFFEB}" dt="2023-07-18T10:12:32.729" v="1370" actId="478"/>
          <ac:picMkLst>
            <pc:docMk/>
            <pc:sldMk cId="4189315438" sldId="291"/>
            <ac:picMk id="6" creationId="{1C2E648C-39CC-40A0-995B-FBCB3868041D}"/>
          </ac:picMkLst>
        </pc:picChg>
      </pc:sldChg>
      <pc:sldChg chg="addSp delSp modSp add">
        <pc:chgData name="Fabiano Oliveira Dos Santos" userId="372af16e-786b-4a15-9d04-5f2fbba612fa" providerId="ADAL" clId="{3155A218-E762-4BBD-99E5-C536A02CFFEB}" dt="2023-07-18T11:36:31.514" v="1458" actId="1076"/>
        <pc:sldMkLst>
          <pc:docMk/>
          <pc:sldMk cId="995682454" sldId="292"/>
        </pc:sldMkLst>
        <pc:spChg chg="mod">
          <ac:chgData name="Fabiano Oliveira Dos Santos" userId="372af16e-786b-4a15-9d04-5f2fbba612fa" providerId="ADAL" clId="{3155A218-E762-4BBD-99E5-C536A02CFFEB}" dt="2023-07-18T11:20:19.224" v="1450" actId="20577"/>
          <ac:spMkLst>
            <pc:docMk/>
            <pc:sldMk cId="995682454" sldId="292"/>
            <ac:spMk id="2" creationId="{3105631E-5049-EF04-D1AE-326920AA6D73}"/>
          </ac:spMkLst>
        </pc:spChg>
        <pc:spChg chg="mod">
          <ac:chgData name="Fabiano Oliveira Dos Santos" userId="372af16e-786b-4a15-9d04-5f2fbba612fa" providerId="ADAL" clId="{3155A218-E762-4BBD-99E5-C536A02CFFEB}" dt="2023-07-18T11:17:54.644" v="1396"/>
          <ac:spMkLst>
            <pc:docMk/>
            <pc:sldMk cId="995682454" sldId="292"/>
            <ac:spMk id="3" creationId="{1F80CB44-1641-66E5-4A2E-765B2933BD4A}"/>
          </ac:spMkLst>
        </pc:spChg>
        <pc:spChg chg="del">
          <ac:chgData name="Fabiano Oliveira Dos Santos" userId="372af16e-786b-4a15-9d04-5f2fbba612fa" providerId="ADAL" clId="{3155A218-E762-4BBD-99E5-C536A02CFFEB}" dt="2023-07-18T11:18:47.540" v="1398" actId="478"/>
          <ac:spMkLst>
            <pc:docMk/>
            <pc:sldMk cId="995682454" sldId="292"/>
            <ac:spMk id="4" creationId="{F38F7492-3C52-4C0C-BDD5-DFAE899ECDD9}"/>
          </ac:spMkLst>
        </pc:spChg>
        <pc:spChg chg="add mod">
          <ac:chgData name="Fabiano Oliveira Dos Santos" userId="372af16e-786b-4a15-9d04-5f2fbba612fa" providerId="ADAL" clId="{3155A218-E762-4BBD-99E5-C536A02CFFEB}" dt="2023-07-18T11:34:06.917" v="1453" actId="14100"/>
          <ac:spMkLst>
            <pc:docMk/>
            <pc:sldMk cId="995682454" sldId="292"/>
            <ac:spMk id="6" creationId="{FADA646D-1BA0-41ED-B791-77AE60D62BA4}"/>
          </ac:spMkLst>
        </pc:spChg>
        <pc:picChg chg="del">
          <ac:chgData name="Fabiano Oliveira Dos Santos" userId="372af16e-786b-4a15-9d04-5f2fbba612fa" providerId="ADAL" clId="{3155A218-E762-4BBD-99E5-C536A02CFFEB}" dt="2023-07-18T11:18:50.127" v="1399" actId="478"/>
          <ac:picMkLst>
            <pc:docMk/>
            <pc:sldMk cId="995682454" sldId="292"/>
            <ac:picMk id="5" creationId="{814784D7-1345-4EF2-BABD-42F9B9521438}"/>
          </ac:picMkLst>
        </pc:picChg>
        <pc:picChg chg="add mod">
          <ac:chgData name="Fabiano Oliveira Dos Santos" userId="372af16e-786b-4a15-9d04-5f2fbba612fa" providerId="ADAL" clId="{3155A218-E762-4BBD-99E5-C536A02CFFEB}" dt="2023-07-18T11:36:31.514" v="1458" actId="1076"/>
          <ac:picMkLst>
            <pc:docMk/>
            <pc:sldMk cId="995682454" sldId="292"/>
            <ac:picMk id="7" creationId="{0217701C-1872-440A-A9E3-676964A1377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drão Institucio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1D35DF0-466E-45CD-8F1D-3C08200652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4" name="Logo_Superior_Direito">
            <a:extLst>
              <a:ext uri="{FF2B5EF4-FFF2-40B4-BE49-F238E27FC236}">
                <a16:creationId xmlns:a16="http://schemas.microsoft.com/office/drawing/2014/main" id="{7489780F-E2B7-6F4B-A5DF-F976163C2F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268" y="2949848"/>
            <a:ext cx="3319465" cy="95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413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NAI_Grandão_Fundo_Suprior">
            <a:extLst>
              <a:ext uri="{FF2B5EF4-FFF2-40B4-BE49-F238E27FC236}">
                <a16:creationId xmlns:a16="http://schemas.microsoft.com/office/drawing/2014/main" id="{77F1CE82-B592-403B-9539-CC82119B12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422" t="10573" r="27845"/>
          <a:stretch/>
        </p:blipFill>
        <p:spPr>
          <a:xfrm>
            <a:off x="0" y="-1"/>
            <a:ext cx="12192000" cy="3595159"/>
          </a:xfrm>
          <a:prstGeom prst="rect">
            <a:avLst/>
          </a:prstGeom>
        </p:spPr>
      </p:pic>
      <p:sp>
        <p:nvSpPr>
          <p:cNvPr id="9" name="Retângulo_Vermelho_Lateral_Esquerda">
            <a:extLst>
              <a:ext uri="{FF2B5EF4-FFF2-40B4-BE49-F238E27FC236}">
                <a16:creationId xmlns:a16="http://schemas.microsoft.com/office/drawing/2014/main" id="{CDC003B7-4757-4A54-8D73-B07877E0D627}"/>
              </a:ext>
            </a:extLst>
          </p:cNvPr>
          <p:cNvSpPr/>
          <p:nvPr userDrawn="1"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DD2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NAI-SP_Vertical_Lateral_Esquerda">
            <a:extLst>
              <a:ext uri="{FF2B5EF4-FFF2-40B4-BE49-F238E27FC236}">
                <a16:creationId xmlns:a16="http://schemas.microsoft.com/office/drawing/2014/main" id="{E1380B94-3765-4249-8DE3-88602E3209DB}"/>
              </a:ext>
            </a:extLst>
          </p:cNvPr>
          <p:cNvSpPr txBox="1"/>
          <p:nvPr userDrawn="1"/>
        </p:nvSpPr>
        <p:spPr>
          <a:xfrm rot="16200000">
            <a:off x="45881" y="1179748"/>
            <a:ext cx="8024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800" spc="110" baseline="0" dirty="0">
                <a:solidFill>
                  <a:srgbClr val="DD213C"/>
                </a:solidFill>
                <a:latin typeface="Gotham Book" panose="02000604040000020004" pitchFamily="50" charset="0"/>
              </a:rPr>
              <a:t>SENAI-SP</a:t>
            </a:r>
          </a:p>
        </p:txBody>
      </p:sp>
      <p:cxnSp>
        <p:nvCxnSpPr>
          <p:cNvPr id="11" name="Conector_Vertical_Lateral_Esquerda">
            <a:extLst>
              <a:ext uri="{FF2B5EF4-FFF2-40B4-BE49-F238E27FC236}">
                <a16:creationId xmlns:a16="http://schemas.microsoft.com/office/drawing/2014/main" id="{D257D2B4-0BE1-4F22-905E-07116B414FD5}"/>
              </a:ext>
            </a:extLst>
          </p:cNvPr>
          <p:cNvCxnSpPr>
            <a:cxnSpLocks/>
            <a:stCxn id="10" idx="1"/>
            <a:endCxn id="12" idx="3"/>
          </p:cNvCxnSpPr>
          <p:nvPr userDrawn="1"/>
        </p:nvCxnSpPr>
        <p:spPr>
          <a:xfrm flipH="1">
            <a:off x="447110" y="1688702"/>
            <a:ext cx="3" cy="1086056"/>
          </a:xfrm>
          <a:prstGeom prst="line">
            <a:avLst/>
          </a:prstGeom>
          <a:ln>
            <a:solidFill>
              <a:srgbClr val="DD21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a_Vertical_Lateral_Esquerda">
            <a:extLst>
              <a:ext uri="{FF2B5EF4-FFF2-40B4-BE49-F238E27FC236}">
                <a16:creationId xmlns:a16="http://schemas.microsoft.com/office/drawing/2014/main" id="{A549483F-1A64-4ED4-A0BA-150C5666E2EF}"/>
              </a:ext>
            </a:extLst>
          </p:cNvPr>
          <p:cNvSpPr txBox="1"/>
          <p:nvPr userDrawn="1"/>
        </p:nvSpPr>
        <p:spPr>
          <a:xfrm rot="16200000">
            <a:off x="124746" y="2974011"/>
            <a:ext cx="6447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spc="300" dirty="0">
                <a:solidFill>
                  <a:srgbClr val="FF0000"/>
                </a:solidFill>
                <a:latin typeface="Montserrat Medium" panose="00000600000000000000" pitchFamily="2" charset="0"/>
              </a:rPr>
              <a:t>2023</a:t>
            </a:r>
          </a:p>
        </p:txBody>
      </p:sp>
      <p:sp>
        <p:nvSpPr>
          <p:cNvPr id="7" name="Espaço Reservado para Número de Slide">
            <a:extLst>
              <a:ext uri="{FF2B5EF4-FFF2-40B4-BE49-F238E27FC236}">
                <a16:creationId xmlns:a16="http://schemas.microsoft.com/office/drawing/2014/main" id="{C8D6E6C3-B5EE-4A1A-89F9-B7DB5B39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17" name="Espaço Reservado para Imagem">
            <a:extLst>
              <a:ext uri="{FF2B5EF4-FFF2-40B4-BE49-F238E27FC236}">
                <a16:creationId xmlns:a16="http://schemas.microsoft.com/office/drawing/2014/main" id="{E7EFF505-661E-4DE5-8C32-5D2860D9F4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60000" y="1980000"/>
            <a:ext cx="6120000" cy="36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15" name="Espaço Reservado- Descrição">
            <a:extLst>
              <a:ext uri="{FF2B5EF4-FFF2-40B4-BE49-F238E27FC236}">
                <a16:creationId xmlns:a16="http://schemas.microsoft.com/office/drawing/2014/main" id="{CEDC7014-39A8-4892-9B3F-38E2E370E50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596000" y="4248000"/>
            <a:ext cx="3600001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14" name="Espaço Reservado- Subtítulo">
            <a:extLst>
              <a:ext uri="{FF2B5EF4-FFF2-40B4-BE49-F238E27FC236}">
                <a16:creationId xmlns:a16="http://schemas.microsoft.com/office/drawing/2014/main" id="{31A5E862-EB7C-41B5-87B1-4676833DBF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596000" y="3780000"/>
            <a:ext cx="360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1227973D-1ADC-4E7E-B536-D19CCAF295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96000" y="2646000"/>
            <a:ext cx="3600000" cy="828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</a:t>
            </a:r>
          </a:p>
        </p:txBody>
      </p:sp>
      <p:pic>
        <p:nvPicPr>
          <p:cNvPr id="13" name="Logo_Superior_Direito">
            <a:extLst>
              <a:ext uri="{FF2B5EF4-FFF2-40B4-BE49-F238E27FC236}">
                <a16:creationId xmlns:a16="http://schemas.microsoft.com/office/drawing/2014/main" id="{BE97BB51-4447-45C8-9B49-C6B0F2FD42F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695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4D8C87DA-4471-43F0-BD0B-45D1C0DA0F0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28000" y="1085318"/>
            <a:ext cx="10800000" cy="504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10" name="Espaço Reservado- Título">
            <a:extLst>
              <a:ext uri="{FF2B5EF4-FFF2-40B4-BE49-F238E27FC236}">
                <a16:creationId xmlns:a16="http://schemas.microsoft.com/office/drawing/2014/main" id="{FCC5D56E-374C-4A88-A21E-ECBB459A5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426481"/>
            <a:ext cx="9144000" cy="54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4909819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4D8C87DA-4471-43F0-BD0B-45D1C0DA0F0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07999" y="1085320"/>
            <a:ext cx="5220000" cy="52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5" name="Espaço Reservado- Descrição">
            <a:extLst>
              <a:ext uri="{FF2B5EF4-FFF2-40B4-BE49-F238E27FC236}">
                <a16:creationId xmlns:a16="http://schemas.microsoft.com/office/drawing/2014/main" id="{E5B113BF-D29A-4989-AF2E-ABA2335A16DD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28000" y="1085320"/>
            <a:ext cx="5220000" cy="52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6" name="Espaço Reservado- Título">
            <a:extLst>
              <a:ext uri="{FF2B5EF4-FFF2-40B4-BE49-F238E27FC236}">
                <a16:creationId xmlns:a16="http://schemas.microsoft.com/office/drawing/2014/main" id="{61F6EC26-6B38-40A5-AD12-C08FB8B899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426481"/>
            <a:ext cx="9144000" cy="54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39414160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4D8C87DA-4471-43F0-BD0B-45D1C0DA0F0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07999" y="1649338"/>
            <a:ext cx="5220000" cy="46559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9" name="Espaço Reservado- Título">
            <a:extLst>
              <a:ext uri="{FF2B5EF4-FFF2-40B4-BE49-F238E27FC236}">
                <a16:creationId xmlns:a16="http://schemas.microsoft.com/office/drawing/2014/main" id="{021940DC-C114-4837-B6D4-596774D915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426481"/>
            <a:ext cx="9144000" cy="54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5" name="Espaço Reservado- Descrição">
            <a:extLst>
              <a:ext uri="{FF2B5EF4-FFF2-40B4-BE49-F238E27FC236}">
                <a16:creationId xmlns:a16="http://schemas.microsoft.com/office/drawing/2014/main" id="{E5B113BF-D29A-4989-AF2E-ABA2335A16DD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28000" y="1649338"/>
            <a:ext cx="5220000" cy="46559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6" name="Espaço Reservado- Subtítulo">
            <a:extLst>
              <a:ext uri="{FF2B5EF4-FFF2-40B4-BE49-F238E27FC236}">
                <a16:creationId xmlns:a16="http://schemas.microsoft.com/office/drawing/2014/main" id="{B2D67866-D20F-4248-8106-741C53CADAF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8000" y="1162547"/>
            <a:ext cx="52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8" name="Espaço Reservado- Subtítulo">
            <a:extLst>
              <a:ext uri="{FF2B5EF4-FFF2-40B4-BE49-F238E27FC236}">
                <a16:creationId xmlns:a16="http://schemas.microsoft.com/office/drawing/2014/main" id="{E00BC9E3-A5A1-4899-BD0A-FD88A5D10888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07999" y="1162547"/>
            <a:ext cx="52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12441161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20721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ENAI_Vertical_Lateral_Direita">
            <a:extLst>
              <a:ext uri="{FF2B5EF4-FFF2-40B4-BE49-F238E27FC236}">
                <a16:creationId xmlns:a16="http://schemas.microsoft.com/office/drawing/2014/main" id="{1FD47C72-6EE6-4E93-BF3C-91491F28E2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299" r="2884" b="12746"/>
          <a:stretch/>
        </p:blipFill>
        <p:spPr>
          <a:xfrm rot="16200000">
            <a:off x="8027197" y="2693194"/>
            <a:ext cx="6858001" cy="1471611"/>
          </a:xfrm>
          <a:prstGeom prst="rect">
            <a:avLst/>
          </a:prstGeom>
        </p:spPr>
      </p:pic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44ED3A0-B41B-458B-BB0D-D57413B4C4D3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8171DA8-7C81-4A0B-B5E8-5BF330D92C20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524000" y="1872000"/>
            <a:ext cx="9144000" cy="32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Título do evento ou contexto da apresentação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4CA6E241-6E63-42CA-B482-BE84BAEACC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340000"/>
            <a:ext cx="9144000" cy="23876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72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Principal</a:t>
            </a:r>
          </a:p>
        </p:txBody>
      </p:sp>
      <p:pic>
        <p:nvPicPr>
          <p:cNvPr id="18" name="Logo_Superior_Direito">
            <a:extLst>
              <a:ext uri="{FF2B5EF4-FFF2-40B4-BE49-F238E27FC236}">
                <a16:creationId xmlns:a16="http://schemas.microsoft.com/office/drawing/2014/main" id="{6DB517A6-6602-4480-9E94-3541EF495CB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9821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ENAI_Vertical_Lateral_Direita">
            <a:extLst>
              <a:ext uri="{FF2B5EF4-FFF2-40B4-BE49-F238E27FC236}">
                <a16:creationId xmlns:a16="http://schemas.microsoft.com/office/drawing/2014/main" id="{1FD47C72-6EE6-4E93-BF3C-91491F28E2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49" b="6201"/>
          <a:stretch/>
        </p:blipFill>
        <p:spPr>
          <a:xfrm>
            <a:off x="0" y="4507201"/>
            <a:ext cx="11170800" cy="2350800"/>
          </a:xfrm>
          <a:prstGeom prst="rect">
            <a:avLst/>
          </a:prstGeom>
        </p:spPr>
      </p:pic>
      <p:sp>
        <p:nvSpPr>
          <p:cNvPr id="9" name="Retângulo_Vermelho_Lateral_Esquerda">
            <a:extLst>
              <a:ext uri="{FF2B5EF4-FFF2-40B4-BE49-F238E27FC236}">
                <a16:creationId xmlns:a16="http://schemas.microsoft.com/office/drawing/2014/main" id="{650A4FFB-0651-40B8-9214-F84156B02299}"/>
              </a:ext>
            </a:extLst>
          </p:cNvPr>
          <p:cNvSpPr/>
          <p:nvPr userDrawn="1"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Imagem">
            <a:extLst>
              <a:ext uri="{FF2B5EF4-FFF2-40B4-BE49-F238E27FC236}">
                <a16:creationId xmlns:a16="http://schemas.microsoft.com/office/drawing/2014/main" id="{E20B299A-7A4F-4A98-A24B-9E42E17B818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48000" y="0"/>
            <a:ext cx="644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44ED3A0-B41B-458B-BB0D-D57413B4C4D3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8171DA8-7C81-4A0B-B5E8-5BF330D92C20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524000" y="1872000"/>
            <a:ext cx="9144000" cy="32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Título do evento ou contexto da apresentação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4CA6E241-6E63-42CA-B482-BE84BAEACC70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1524000" y="2340000"/>
            <a:ext cx="9144000" cy="23876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72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Principal</a:t>
            </a:r>
          </a:p>
        </p:txBody>
      </p:sp>
      <p:pic>
        <p:nvPicPr>
          <p:cNvPr id="15" name="Logo_Superior_Direito">
            <a:extLst>
              <a:ext uri="{FF2B5EF4-FFF2-40B4-BE49-F238E27FC236}">
                <a16:creationId xmlns:a16="http://schemas.microsoft.com/office/drawing/2014/main" id="{9008C526-B4B3-46D1-8196-6C93AF7963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290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com Marca D'Ág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NAI_Grandão_Fundo_Suprior">
            <a:extLst>
              <a:ext uri="{FF2B5EF4-FFF2-40B4-BE49-F238E27FC236}">
                <a16:creationId xmlns:a16="http://schemas.microsoft.com/office/drawing/2014/main" id="{77F1CE82-B592-403B-9539-CC82119B12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422" t="10573" r="27845"/>
          <a:stretch/>
        </p:blipFill>
        <p:spPr>
          <a:xfrm>
            <a:off x="0" y="-1"/>
            <a:ext cx="12192000" cy="3595159"/>
          </a:xfrm>
          <a:prstGeom prst="rect">
            <a:avLst/>
          </a:prstGeom>
        </p:spPr>
      </p:pic>
      <p:sp>
        <p:nvSpPr>
          <p:cNvPr id="9" name="Retângulo_Vermelho_Lateral_Esquerda">
            <a:extLst>
              <a:ext uri="{FF2B5EF4-FFF2-40B4-BE49-F238E27FC236}">
                <a16:creationId xmlns:a16="http://schemas.microsoft.com/office/drawing/2014/main" id="{CDC003B7-4757-4A54-8D73-B07877E0D627}"/>
              </a:ext>
            </a:extLst>
          </p:cNvPr>
          <p:cNvSpPr/>
          <p:nvPr userDrawn="1"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NAI-SP_Vertical_Lateral_Esquerda">
            <a:extLst>
              <a:ext uri="{FF2B5EF4-FFF2-40B4-BE49-F238E27FC236}">
                <a16:creationId xmlns:a16="http://schemas.microsoft.com/office/drawing/2014/main" id="{E1380B94-3765-4249-8DE3-88602E3209DB}"/>
              </a:ext>
            </a:extLst>
          </p:cNvPr>
          <p:cNvSpPr txBox="1"/>
          <p:nvPr userDrawn="1"/>
        </p:nvSpPr>
        <p:spPr>
          <a:xfrm rot="16200000">
            <a:off x="45881" y="1179748"/>
            <a:ext cx="8024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800" spc="11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Gotham Book" panose="02000604040000020004" pitchFamily="50" charset="0"/>
              </a:rPr>
              <a:t>SENAI-SP</a:t>
            </a:r>
          </a:p>
        </p:txBody>
      </p:sp>
      <p:cxnSp>
        <p:nvCxnSpPr>
          <p:cNvPr id="11" name="Conector_Vertical_Lateral_Esquerda">
            <a:extLst>
              <a:ext uri="{FF2B5EF4-FFF2-40B4-BE49-F238E27FC236}">
                <a16:creationId xmlns:a16="http://schemas.microsoft.com/office/drawing/2014/main" id="{D257D2B4-0BE1-4F22-905E-07116B414FD5}"/>
              </a:ext>
            </a:extLst>
          </p:cNvPr>
          <p:cNvCxnSpPr>
            <a:cxnSpLocks/>
            <a:stCxn id="10" idx="1"/>
            <a:endCxn id="12" idx="3"/>
          </p:cNvCxnSpPr>
          <p:nvPr userDrawn="1"/>
        </p:nvCxnSpPr>
        <p:spPr>
          <a:xfrm>
            <a:off x="447113" y="1688702"/>
            <a:ext cx="0" cy="61236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a_Vertical_Lateral_Esquerda">
            <a:extLst>
              <a:ext uri="{FF2B5EF4-FFF2-40B4-BE49-F238E27FC236}">
                <a16:creationId xmlns:a16="http://schemas.microsoft.com/office/drawing/2014/main" id="{A549483F-1A64-4ED4-A0BA-150C5666E2EF}"/>
              </a:ext>
            </a:extLst>
          </p:cNvPr>
          <p:cNvSpPr txBox="1"/>
          <p:nvPr userDrawn="1"/>
        </p:nvSpPr>
        <p:spPr>
          <a:xfrm rot="16200000">
            <a:off x="-348939" y="2974011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rPr>
              <a:t>JANEIRO 2020</a:t>
            </a:r>
          </a:p>
        </p:txBody>
      </p:sp>
      <p:sp>
        <p:nvSpPr>
          <p:cNvPr id="7" name="Espaço Reservado para Número de Slide">
            <a:extLst>
              <a:ext uri="{FF2B5EF4-FFF2-40B4-BE49-F238E27FC236}">
                <a16:creationId xmlns:a16="http://schemas.microsoft.com/office/drawing/2014/main" id="{C8D6E6C3-B5EE-4A1A-89F9-B7DB5B39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pic>
        <p:nvPicPr>
          <p:cNvPr id="13" name="Logo_Superior_Direito">
            <a:extLst>
              <a:ext uri="{FF2B5EF4-FFF2-40B4-BE49-F238E27FC236}">
                <a16:creationId xmlns:a16="http://schemas.microsoft.com/office/drawing/2014/main" id="{BE97BB51-4447-45C8-9B49-C6B0F2FD42F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  <p:sp>
        <p:nvSpPr>
          <p:cNvPr id="16" name="Espaço Reservado- Subtítulo">
            <a:extLst>
              <a:ext uri="{FF2B5EF4-FFF2-40B4-BE49-F238E27FC236}">
                <a16:creationId xmlns:a16="http://schemas.microsoft.com/office/drawing/2014/main" id="{01D213D7-D65C-4C24-8ED8-47AC419D24C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872000"/>
            <a:ext cx="9144000" cy="32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Título do evento ou contexto da apresentação</a:t>
            </a:r>
          </a:p>
        </p:txBody>
      </p:sp>
      <p:sp>
        <p:nvSpPr>
          <p:cNvPr id="18" name="Espaço Reservado- Título">
            <a:extLst>
              <a:ext uri="{FF2B5EF4-FFF2-40B4-BE49-F238E27FC236}">
                <a16:creationId xmlns:a16="http://schemas.microsoft.com/office/drawing/2014/main" id="{E931D8A9-438D-4B77-94A2-CD23477E85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340000"/>
            <a:ext cx="9144000" cy="23876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72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Principal</a:t>
            </a:r>
          </a:p>
        </p:txBody>
      </p:sp>
    </p:spTree>
    <p:extLst>
      <p:ext uri="{BB962C8B-B14F-4D97-AF65-F5344CB8AC3E}">
        <p14:creationId xmlns:p14="http://schemas.microsoft.com/office/powerpoint/2010/main" val="27400272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ENAI_Vertica_Lateral_Direita">
            <a:extLst>
              <a:ext uri="{FF2B5EF4-FFF2-40B4-BE49-F238E27FC236}">
                <a16:creationId xmlns:a16="http://schemas.microsoft.com/office/drawing/2014/main" id="{37F82BA2-7D81-4496-AE78-CA060E0746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299" r="2884" b="12746"/>
          <a:stretch/>
        </p:blipFill>
        <p:spPr>
          <a:xfrm rot="16200000">
            <a:off x="8027197" y="2693194"/>
            <a:ext cx="6858001" cy="1471611"/>
          </a:xfrm>
          <a:prstGeom prst="rect">
            <a:avLst/>
          </a:prstGeom>
        </p:spPr>
      </p:pic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E1FD72A-B006-44C5-BB15-3C197559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D1D37067-8AD6-4C1C-9BDC-B70A0D31DDE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1850" y="3690000"/>
            <a:ext cx="9720000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EBF1D81-BAD8-470B-A27B-C28A233012D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060000"/>
            <a:ext cx="97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579E366C-B8D6-4853-9EDE-58E221795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9720000" cy="72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da Seção</a:t>
            </a:r>
          </a:p>
        </p:txBody>
      </p:sp>
      <p:pic>
        <p:nvPicPr>
          <p:cNvPr id="15" name="Logo_Superior_Direito">
            <a:extLst>
              <a:ext uri="{FF2B5EF4-FFF2-40B4-BE49-F238E27FC236}">
                <a16:creationId xmlns:a16="http://schemas.microsoft.com/office/drawing/2014/main" id="{5640530A-B09F-4C1E-8858-8E25A0234B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3975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Imagem">
            <a:extLst>
              <a:ext uri="{FF2B5EF4-FFF2-40B4-BE49-F238E27FC236}">
                <a16:creationId xmlns:a16="http://schemas.microsoft.com/office/drawing/2014/main" id="{163C1C36-83D2-4CB5-86E1-358A05C623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12000" y="0"/>
            <a:ext cx="4680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E1FD72A-B006-44C5-BB15-3C197559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D1D37067-8AD6-4C1C-9BDC-B70A0D31DDE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1850" y="3690000"/>
            <a:ext cx="6120000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EBF1D81-BAD8-470B-A27B-C28A233012D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1980000"/>
            <a:ext cx="61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579E366C-B8D6-4853-9EDE-58E221795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520000"/>
            <a:ext cx="6120000" cy="972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da Seção</a:t>
            </a:r>
          </a:p>
        </p:txBody>
      </p:sp>
      <p:pic>
        <p:nvPicPr>
          <p:cNvPr id="14" name="Logo_Superior_Direito">
            <a:extLst>
              <a:ext uri="{FF2B5EF4-FFF2-40B4-BE49-F238E27FC236}">
                <a16:creationId xmlns:a16="http://schemas.microsoft.com/office/drawing/2014/main" id="{4C5E9618-3549-41A9-B0C0-083A3BAD6F5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72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beçalho da Seçã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Imagem">
            <a:extLst>
              <a:ext uri="{FF2B5EF4-FFF2-40B4-BE49-F238E27FC236}">
                <a16:creationId xmlns:a16="http://schemas.microsoft.com/office/drawing/2014/main" id="{163C1C36-83D2-4CB5-86E1-358A05C623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12000" y="0"/>
            <a:ext cx="4680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E1FD72A-B006-44C5-BB15-3C197559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4B83-695E-423A-AE64-E4372181187D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D1D37067-8AD6-4C1C-9BDC-B70A0D31DDE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1850" y="3690000"/>
            <a:ext cx="6120000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EBF1D81-BAD8-470B-A27B-C28A233012D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1980000"/>
            <a:ext cx="61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579E366C-B8D6-4853-9EDE-58E221795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520000"/>
            <a:ext cx="6120000" cy="972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da Seção</a:t>
            </a:r>
          </a:p>
        </p:txBody>
      </p:sp>
      <p:pic>
        <p:nvPicPr>
          <p:cNvPr id="14" name="Logo_Superior_Direito">
            <a:extLst>
              <a:ext uri="{FF2B5EF4-FFF2-40B4-BE49-F238E27FC236}">
                <a16:creationId xmlns:a16="http://schemas.microsoft.com/office/drawing/2014/main" id="{4C5E9618-3549-41A9-B0C0-083A3BAD6F5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052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ndo_Vermelho_Lateral_Direita">
            <a:extLst>
              <a:ext uri="{FF2B5EF4-FFF2-40B4-BE49-F238E27FC236}">
                <a16:creationId xmlns:a16="http://schemas.microsoft.com/office/drawing/2014/main" id="{1E0E78E6-843C-4CCC-8FA4-B147585F9F10}"/>
              </a:ext>
            </a:extLst>
          </p:cNvPr>
          <p:cNvSpPr/>
          <p:nvPr userDrawn="1"/>
        </p:nvSpPr>
        <p:spPr>
          <a:xfrm>
            <a:off x="8484000" y="0"/>
            <a:ext cx="3708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SENAI_Vertical_Lateral_Direita">
            <a:extLst>
              <a:ext uri="{FF2B5EF4-FFF2-40B4-BE49-F238E27FC236}">
                <a16:creationId xmlns:a16="http://schemas.microsoft.com/office/drawing/2014/main" id="{BC48295F-E0AC-401A-B18F-1041140BA8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299" r="2884" b="12746"/>
          <a:stretch/>
        </p:blipFill>
        <p:spPr>
          <a:xfrm rot="16200000">
            <a:off x="8027197" y="2693194"/>
            <a:ext cx="6858001" cy="1471611"/>
          </a:xfrm>
          <a:prstGeom prst="rect">
            <a:avLst/>
          </a:prstGeom>
        </p:spPr>
      </p:pic>
      <p:sp>
        <p:nvSpPr>
          <p:cNvPr id="11" name="Lente Semitransparente">
            <a:extLst>
              <a:ext uri="{FF2B5EF4-FFF2-40B4-BE49-F238E27FC236}">
                <a16:creationId xmlns:a16="http://schemas.microsoft.com/office/drawing/2014/main" id="{98B2284E-C43D-4742-B8CF-A17F9CD2532E}"/>
              </a:ext>
            </a:extLst>
          </p:cNvPr>
          <p:cNvSpPr/>
          <p:nvPr userDrawn="1"/>
        </p:nvSpPr>
        <p:spPr>
          <a:xfrm>
            <a:off x="8489287" y="-2"/>
            <a:ext cx="3708000" cy="6858000"/>
          </a:xfrm>
          <a:prstGeom prst="rect">
            <a:avLst/>
          </a:prstGeom>
          <a:solidFill>
            <a:srgbClr val="3F3F3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Imagem">
            <a:extLst>
              <a:ext uri="{FF2B5EF4-FFF2-40B4-BE49-F238E27FC236}">
                <a16:creationId xmlns:a16="http://schemas.microsoft.com/office/drawing/2014/main" id="{F44FEE4B-F4D2-47F1-A1C8-F2C36FF3BF5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80000" y="819000"/>
            <a:ext cx="3240000" cy="52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48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155037CC-91D7-4799-B5D3-118C5ED41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13" name="Espaço Reservado- Descrição">
            <a:extLst>
              <a:ext uri="{FF2B5EF4-FFF2-40B4-BE49-F238E27FC236}">
                <a16:creationId xmlns:a16="http://schemas.microsoft.com/office/drawing/2014/main" id="{11525FF0-B821-497C-8969-4E37A4BD0B95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31850" y="3780000"/>
            <a:ext cx="5264150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12" name="Espaço Reservado- Subtítulo">
            <a:extLst>
              <a:ext uri="{FF2B5EF4-FFF2-40B4-BE49-F238E27FC236}">
                <a16:creationId xmlns:a16="http://schemas.microsoft.com/office/drawing/2014/main" id="{284967B3-01FF-47F3-82AC-139E7B4EF54D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31850" y="1944000"/>
            <a:ext cx="526415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A3192BFA-2E95-4DBE-8118-EF093174B6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20000"/>
            <a:ext cx="5257800" cy="972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  <p:pic>
        <p:nvPicPr>
          <p:cNvPr id="15" name="Logo_Superior_Direito">
            <a:extLst>
              <a:ext uri="{FF2B5EF4-FFF2-40B4-BE49-F238E27FC236}">
                <a16:creationId xmlns:a16="http://schemas.microsoft.com/office/drawing/2014/main" id="{BD7A0510-E93E-48E8-A946-CA6BE3B400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5482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NAI_Grandão_Fundo_Suprior">
            <a:extLst>
              <a:ext uri="{FF2B5EF4-FFF2-40B4-BE49-F238E27FC236}">
                <a16:creationId xmlns:a16="http://schemas.microsoft.com/office/drawing/2014/main" id="{77F1CE82-B592-403B-9539-CC82119B12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422" t="10573" r="27845"/>
          <a:stretch/>
        </p:blipFill>
        <p:spPr>
          <a:xfrm>
            <a:off x="0" y="-1"/>
            <a:ext cx="12192000" cy="3595159"/>
          </a:xfrm>
          <a:prstGeom prst="rect">
            <a:avLst/>
          </a:prstGeom>
        </p:spPr>
      </p:pic>
      <p:sp>
        <p:nvSpPr>
          <p:cNvPr id="9" name="Retângulo_Vermelho_Lateral_Esquerda">
            <a:extLst>
              <a:ext uri="{FF2B5EF4-FFF2-40B4-BE49-F238E27FC236}">
                <a16:creationId xmlns:a16="http://schemas.microsoft.com/office/drawing/2014/main" id="{CDC003B7-4757-4A54-8D73-B07877E0D627}"/>
              </a:ext>
            </a:extLst>
          </p:cNvPr>
          <p:cNvSpPr/>
          <p:nvPr userDrawn="1"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NAI-SP_Vertical_Lateral_Esquerda">
            <a:extLst>
              <a:ext uri="{FF2B5EF4-FFF2-40B4-BE49-F238E27FC236}">
                <a16:creationId xmlns:a16="http://schemas.microsoft.com/office/drawing/2014/main" id="{E1380B94-3765-4249-8DE3-88602E3209DB}"/>
              </a:ext>
            </a:extLst>
          </p:cNvPr>
          <p:cNvSpPr txBox="1"/>
          <p:nvPr userDrawn="1"/>
        </p:nvSpPr>
        <p:spPr>
          <a:xfrm rot="16200000">
            <a:off x="45881" y="1179748"/>
            <a:ext cx="8024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800" spc="11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Gotham Book" panose="02000604040000020004" pitchFamily="50" charset="0"/>
              </a:rPr>
              <a:t>SENAI-SP</a:t>
            </a:r>
          </a:p>
        </p:txBody>
      </p:sp>
      <p:cxnSp>
        <p:nvCxnSpPr>
          <p:cNvPr id="11" name="Conector_Vertical_Lateral_Esquerda">
            <a:extLst>
              <a:ext uri="{FF2B5EF4-FFF2-40B4-BE49-F238E27FC236}">
                <a16:creationId xmlns:a16="http://schemas.microsoft.com/office/drawing/2014/main" id="{D257D2B4-0BE1-4F22-905E-07116B414FD5}"/>
              </a:ext>
            </a:extLst>
          </p:cNvPr>
          <p:cNvCxnSpPr>
            <a:cxnSpLocks/>
            <a:stCxn id="10" idx="1"/>
            <a:endCxn id="12" idx="3"/>
          </p:cNvCxnSpPr>
          <p:nvPr userDrawn="1"/>
        </p:nvCxnSpPr>
        <p:spPr>
          <a:xfrm>
            <a:off x="447113" y="1688702"/>
            <a:ext cx="0" cy="61236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a_Vertical_Lateral_Esquerda">
            <a:extLst>
              <a:ext uri="{FF2B5EF4-FFF2-40B4-BE49-F238E27FC236}">
                <a16:creationId xmlns:a16="http://schemas.microsoft.com/office/drawing/2014/main" id="{A549483F-1A64-4ED4-A0BA-150C5666E2EF}"/>
              </a:ext>
            </a:extLst>
          </p:cNvPr>
          <p:cNvSpPr txBox="1"/>
          <p:nvPr userDrawn="1"/>
        </p:nvSpPr>
        <p:spPr>
          <a:xfrm rot="16200000">
            <a:off x="-348939" y="2974011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rPr>
              <a:t>JANEIRO 2020</a:t>
            </a:r>
          </a:p>
        </p:txBody>
      </p:sp>
      <p:sp>
        <p:nvSpPr>
          <p:cNvPr id="7" name="Espaço Reservado para Número de Slide">
            <a:extLst>
              <a:ext uri="{FF2B5EF4-FFF2-40B4-BE49-F238E27FC236}">
                <a16:creationId xmlns:a16="http://schemas.microsoft.com/office/drawing/2014/main" id="{C8D6E6C3-B5EE-4A1A-89F9-B7DB5B39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17" name="Espaço Reservado para Imagem">
            <a:extLst>
              <a:ext uri="{FF2B5EF4-FFF2-40B4-BE49-F238E27FC236}">
                <a16:creationId xmlns:a16="http://schemas.microsoft.com/office/drawing/2014/main" id="{E7EFF505-661E-4DE5-8C32-5D2860D9F4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60000" y="1980000"/>
            <a:ext cx="6120000" cy="36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15" name="Espaço Reservado- Descrição">
            <a:extLst>
              <a:ext uri="{FF2B5EF4-FFF2-40B4-BE49-F238E27FC236}">
                <a16:creationId xmlns:a16="http://schemas.microsoft.com/office/drawing/2014/main" id="{CEDC7014-39A8-4892-9B3F-38E2E370E50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596000" y="4248000"/>
            <a:ext cx="3600001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14" name="Espaço Reservado- Subtítulo">
            <a:extLst>
              <a:ext uri="{FF2B5EF4-FFF2-40B4-BE49-F238E27FC236}">
                <a16:creationId xmlns:a16="http://schemas.microsoft.com/office/drawing/2014/main" id="{31A5E862-EB7C-41B5-87B1-4676833DBF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596000" y="3780000"/>
            <a:ext cx="360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1227973D-1ADC-4E7E-B536-D19CCAF295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96000" y="2646000"/>
            <a:ext cx="3600000" cy="828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</a:t>
            </a:r>
          </a:p>
        </p:txBody>
      </p:sp>
      <p:pic>
        <p:nvPicPr>
          <p:cNvPr id="13" name="Logo_Superior_Direito">
            <a:extLst>
              <a:ext uri="{FF2B5EF4-FFF2-40B4-BE49-F238E27FC236}">
                <a16:creationId xmlns:a16="http://schemas.microsoft.com/office/drawing/2014/main" id="{BE97BB51-4447-45C8-9B49-C6B0F2FD42F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7396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4D8C87DA-4471-43F0-BD0B-45D1C0DA0F0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28000" y="1085318"/>
            <a:ext cx="10800000" cy="504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10" name="Espaço Reservado- Título">
            <a:extLst>
              <a:ext uri="{FF2B5EF4-FFF2-40B4-BE49-F238E27FC236}">
                <a16:creationId xmlns:a16="http://schemas.microsoft.com/office/drawing/2014/main" id="{FCC5D56E-374C-4A88-A21E-ECBB459A5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426481"/>
            <a:ext cx="9144000" cy="54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23004695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4D8C87DA-4471-43F0-BD0B-45D1C0DA0F0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07999" y="1085320"/>
            <a:ext cx="5220000" cy="52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5" name="Espaço Reservado- Descrição">
            <a:extLst>
              <a:ext uri="{FF2B5EF4-FFF2-40B4-BE49-F238E27FC236}">
                <a16:creationId xmlns:a16="http://schemas.microsoft.com/office/drawing/2014/main" id="{E5B113BF-D29A-4989-AF2E-ABA2335A16DD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28000" y="1085320"/>
            <a:ext cx="5220000" cy="52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6" name="Espaço Reservado- Título">
            <a:extLst>
              <a:ext uri="{FF2B5EF4-FFF2-40B4-BE49-F238E27FC236}">
                <a16:creationId xmlns:a16="http://schemas.microsoft.com/office/drawing/2014/main" id="{61F6EC26-6B38-40A5-AD12-C08FB8B899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426481"/>
            <a:ext cx="9144000" cy="54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23107482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4D8C87DA-4471-43F0-BD0B-45D1C0DA0F0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07999" y="1649338"/>
            <a:ext cx="5220000" cy="46559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9" name="Espaço Reservado- Título">
            <a:extLst>
              <a:ext uri="{FF2B5EF4-FFF2-40B4-BE49-F238E27FC236}">
                <a16:creationId xmlns:a16="http://schemas.microsoft.com/office/drawing/2014/main" id="{021940DC-C114-4837-B6D4-596774D915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426481"/>
            <a:ext cx="9144000" cy="54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5" name="Espaço Reservado- Descrição">
            <a:extLst>
              <a:ext uri="{FF2B5EF4-FFF2-40B4-BE49-F238E27FC236}">
                <a16:creationId xmlns:a16="http://schemas.microsoft.com/office/drawing/2014/main" id="{E5B113BF-D29A-4989-AF2E-ABA2335A16DD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28000" y="1649338"/>
            <a:ext cx="5220000" cy="46559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6" name="Espaço Reservado- Subtítulo">
            <a:extLst>
              <a:ext uri="{FF2B5EF4-FFF2-40B4-BE49-F238E27FC236}">
                <a16:creationId xmlns:a16="http://schemas.microsoft.com/office/drawing/2014/main" id="{B2D67866-D20F-4248-8106-741C53CADAF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8000" y="1162547"/>
            <a:ext cx="52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8" name="Espaço Reservado- Subtítulo">
            <a:extLst>
              <a:ext uri="{FF2B5EF4-FFF2-40B4-BE49-F238E27FC236}">
                <a16:creationId xmlns:a16="http://schemas.microsoft.com/office/drawing/2014/main" id="{E00BC9E3-A5A1-4899-BD0A-FD88A5D10888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07999" y="1162547"/>
            <a:ext cx="52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3898439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751044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l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65502353-B767-45B6-A64C-BFE3A79C4A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cxnSp>
        <p:nvCxnSpPr>
          <p:cNvPr id="15" name="Linha Separadora">
            <a:extLst>
              <a:ext uri="{FF2B5EF4-FFF2-40B4-BE49-F238E27FC236}">
                <a16:creationId xmlns:a16="http://schemas.microsoft.com/office/drawing/2014/main" id="{9C00AEA6-5ADC-48FA-A8F4-3CCA20928CB2}"/>
              </a:ext>
            </a:extLst>
          </p:cNvPr>
          <p:cNvCxnSpPr>
            <a:cxnSpLocks/>
          </p:cNvCxnSpPr>
          <p:nvPr userDrawn="1"/>
        </p:nvCxnSpPr>
        <p:spPr>
          <a:xfrm>
            <a:off x="6021183" y="2619000"/>
            <a:ext cx="0" cy="1620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37F05093-2CFD-4A4B-B832-C99E8F3834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34613" y="2418235"/>
            <a:ext cx="5040000" cy="32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pt-BR" dirty="0"/>
              <a:t>Nome</a:t>
            </a:r>
          </a:p>
        </p:txBody>
      </p:sp>
      <p:sp>
        <p:nvSpPr>
          <p:cNvPr id="17" name="Espaço Reservado para Texto 8">
            <a:extLst>
              <a:ext uri="{FF2B5EF4-FFF2-40B4-BE49-F238E27FC236}">
                <a16:creationId xmlns:a16="http://schemas.microsoft.com/office/drawing/2014/main" id="{64F6328B-1B2C-4C81-A5A4-32033B1A38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34611" y="2794860"/>
            <a:ext cx="5040000" cy="32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pt-BR" dirty="0"/>
              <a:t>e-mail@sp.senai.br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6CFC14E1-9605-4E45-A9FE-90C4FE46CF3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34611" y="3171485"/>
            <a:ext cx="5040000" cy="32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pt-BR" dirty="0"/>
              <a:t>(11) XXXX-XXXX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6F57F5A7-BA91-4477-AEAE-A11FE9C32E9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34612" y="3703944"/>
            <a:ext cx="5040000" cy="32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pt-BR" dirty="0"/>
              <a:t>Departamento ou Unidade</a:t>
            </a:r>
          </a:p>
        </p:txBody>
      </p:sp>
      <p:sp>
        <p:nvSpPr>
          <p:cNvPr id="20" name="Espaço Reservado para Texto 8">
            <a:extLst>
              <a:ext uri="{FF2B5EF4-FFF2-40B4-BE49-F238E27FC236}">
                <a16:creationId xmlns:a16="http://schemas.microsoft.com/office/drawing/2014/main" id="{B4AA8A68-0DDE-4993-A423-93EF740332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34611" y="4032237"/>
            <a:ext cx="5040000" cy="32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pt-BR" dirty="0"/>
              <a:t>Endereço</a:t>
            </a:r>
          </a:p>
        </p:txBody>
      </p:sp>
      <p:pic>
        <p:nvPicPr>
          <p:cNvPr id="10" name="Logo_Superior_Direito">
            <a:extLst>
              <a:ext uri="{FF2B5EF4-FFF2-40B4-BE49-F238E27FC236}">
                <a16:creationId xmlns:a16="http://schemas.microsoft.com/office/drawing/2014/main" id="{968D725A-039B-F24C-B36D-EE37326CF6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796" y="3003612"/>
            <a:ext cx="2946999" cy="85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727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8227A7-ADB9-831D-ECF7-B91A99D1E3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8E5F065-F066-2D23-1D76-F8C6A6F652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6E8378-9E35-7988-CC87-F33BD4045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CE183-7E21-4220-9F75-13EC5C5FF254}" type="datetimeFigureOut">
              <a:rPr lang="pt-BR" smtClean="0"/>
              <a:t>17/07/2023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BDC4B5C-2E06-5F4A-075C-68A01353D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D84C398-7575-B6B0-390B-19D1847DC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4B83-695E-423A-AE64-E437218118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767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ENAI_Vertical_Lateral_Direita">
            <a:extLst>
              <a:ext uri="{FF2B5EF4-FFF2-40B4-BE49-F238E27FC236}">
                <a16:creationId xmlns:a16="http://schemas.microsoft.com/office/drawing/2014/main" id="{1FD47C72-6EE6-4E93-BF3C-91491F28E2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299" r="2884" b="12746"/>
          <a:stretch/>
        </p:blipFill>
        <p:spPr>
          <a:xfrm rot="16200000">
            <a:off x="8027197" y="2693194"/>
            <a:ext cx="6858001" cy="1471611"/>
          </a:xfrm>
          <a:prstGeom prst="rect">
            <a:avLst/>
          </a:prstGeom>
        </p:spPr>
      </p:pic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44ED3A0-B41B-458B-BB0D-D57413B4C4D3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8171DA8-7C81-4A0B-B5E8-5BF330D92C20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524000" y="1872000"/>
            <a:ext cx="9144000" cy="32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Título do evento ou contexto da apresentação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4CA6E241-6E63-42CA-B482-BE84BAEACC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340000"/>
            <a:ext cx="9144000" cy="23876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72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Principal</a:t>
            </a:r>
          </a:p>
        </p:txBody>
      </p:sp>
      <p:pic>
        <p:nvPicPr>
          <p:cNvPr id="18" name="Logo_Superior_Direito">
            <a:extLst>
              <a:ext uri="{FF2B5EF4-FFF2-40B4-BE49-F238E27FC236}">
                <a16:creationId xmlns:a16="http://schemas.microsoft.com/office/drawing/2014/main" id="{6DB517A6-6602-4480-9E94-3541EF495CB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706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ENAI_Vertical_Lateral_Direita">
            <a:extLst>
              <a:ext uri="{FF2B5EF4-FFF2-40B4-BE49-F238E27FC236}">
                <a16:creationId xmlns:a16="http://schemas.microsoft.com/office/drawing/2014/main" id="{1FD47C72-6EE6-4E93-BF3C-91491F28E2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49" b="6201"/>
          <a:stretch/>
        </p:blipFill>
        <p:spPr>
          <a:xfrm>
            <a:off x="0" y="4507201"/>
            <a:ext cx="11170800" cy="2350800"/>
          </a:xfrm>
          <a:prstGeom prst="rect">
            <a:avLst/>
          </a:prstGeom>
        </p:spPr>
      </p:pic>
      <p:sp>
        <p:nvSpPr>
          <p:cNvPr id="9" name="Retângulo_Vermelho_Lateral_Esquerda">
            <a:extLst>
              <a:ext uri="{FF2B5EF4-FFF2-40B4-BE49-F238E27FC236}">
                <a16:creationId xmlns:a16="http://schemas.microsoft.com/office/drawing/2014/main" id="{650A4FFB-0651-40B8-9214-F84156B02299}"/>
              </a:ext>
            </a:extLst>
          </p:cNvPr>
          <p:cNvSpPr/>
          <p:nvPr userDrawn="1"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DD2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Imagem">
            <a:extLst>
              <a:ext uri="{FF2B5EF4-FFF2-40B4-BE49-F238E27FC236}">
                <a16:creationId xmlns:a16="http://schemas.microsoft.com/office/drawing/2014/main" id="{E20B299A-7A4F-4A98-A24B-9E42E17B818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48000" y="0"/>
            <a:ext cx="644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44ED3A0-B41B-458B-BB0D-D57413B4C4D3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8171DA8-7C81-4A0B-B5E8-5BF330D92C20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524000" y="1872000"/>
            <a:ext cx="9144000" cy="32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Título do evento ou contexto da apresentação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4CA6E241-6E63-42CA-B482-BE84BAEACC70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1524000" y="2340000"/>
            <a:ext cx="9144000" cy="23876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72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Principal</a:t>
            </a:r>
          </a:p>
        </p:txBody>
      </p:sp>
      <p:pic>
        <p:nvPicPr>
          <p:cNvPr id="15" name="Logo_Superior_Direito">
            <a:extLst>
              <a:ext uri="{FF2B5EF4-FFF2-40B4-BE49-F238E27FC236}">
                <a16:creationId xmlns:a16="http://schemas.microsoft.com/office/drawing/2014/main" id="{9008C526-B4B3-46D1-8196-6C93AF7963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15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com Marca D'Ág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NAI_Grandão_Fundo_Suprior">
            <a:extLst>
              <a:ext uri="{FF2B5EF4-FFF2-40B4-BE49-F238E27FC236}">
                <a16:creationId xmlns:a16="http://schemas.microsoft.com/office/drawing/2014/main" id="{77F1CE82-B592-403B-9539-CC82119B12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422" t="10573" r="27845"/>
          <a:stretch/>
        </p:blipFill>
        <p:spPr>
          <a:xfrm>
            <a:off x="0" y="-1"/>
            <a:ext cx="12192000" cy="3595159"/>
          </a:xfrm>
          <a:prstGeom prst="rect">
            <a:avLst/>
          </a:prstGeom>
        </p:spPr>
      </p:pic>
      <p:sp>
        <p:nvSpPr>
          <p:cNvPr id="9" name="Retângulo_Vermelho_Lateral_Esquerda">
            <a:extLst>
              <a:ext uri="{FF2B5EF4-FFF2-40B4-BE49-F238E27FC236}">
                <a16:creationId xmlns:a16="http://schemas.microsoft.com/office/drawing/2014/main" id="{CDC003B7-4757-4A54-8D73-B07877E0D627}"/>
              </a:ext>
            </a:extLst>
          </p:cNvPr>
          <p:cNvSpPr/>
          <p:nvPr userDrawn="1"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DD2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NAI-SP_Vertical_Lateral_Esquerda">
            <a:extLst>
              <a:ext uri="{FF2B5EF4-FFF2-40B4-BE49-F238E27FC236}">
                <a16:creationId xmlns:a16="http://schemas.microsoft.com/office/drawing/2014/main" id="{E1380B94-3765-4249-8DE3-88602E3209DB}"/>
              </a:ext>
            </a:extLst>
          </p:cNvPr>
          <p:cNvSpPr txBox="1"/>
          <p:nvPr userDrawn="1"/>
        </p:nvSpPr>
        <p:spPr>
          <a:xfrm rot="16200000">
            <a:off x="45881" y="1179748"/>
            <a:ext cx="8024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800" spc="110" baseline="0" dirty="0">
                <a:solidFill>
                  <a:srgbClr val="DD213C"/>
                </a:solidFill>
                <a:latin typeface="Gotham Book" panose="02000604040000020004" pitchFamily="50" charset="0"/>
              </a:rPr>
              <a:t>SENAI-SP</a:t>
            </a:r>
          </a:p>
        </p:txBody>
      </p:sp>
      <p:cxnSp>
        <p:nvCxnSpPr>
          <p:cNvPr id="11" name="Conector_Vertical_Lateral_Esquerda">
            <a:extLst>
              <a:ext uri="{FF2B5EF4-FFF2-40B4-BE49-F238E27FC236}">
                <a16:creationId xmlns:a16="http://schemas.microsoft.com/office/drawing/2014/main" id="{D257D2B4-0BE1-4F22-905E-07116B414FD5}"/>
              </a:ext>
            </a:extLst>
          </p:cNvPr>
          <p:cNvCxnSpPr>
            <a:cxnSpLocks/>
            <a:stCxn id="10" idx="1"/>
          </p:cNvCxnSpPr>
          <p:nvPr userDrawn="1"/>
        </p:nvCxnSpPr>
        <p:spPr>
          <a:xfrm>
            <a:off x="447113" y="1688702"/>
            <a:ext cx="0" cy="646266"/>
          </a:xfrm>
          <a:prstGeom prst="line">
            <a:avLst/>
          </a:prstGeom>
          <a:ln>
            <a:solidFill>
              <a:srgbClr val="DD21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Número de Slide">
            <a:extLst>
              <a:ext uri="{FF2B5EF4-FFF2-40B4-BE49-F238E27FC236}">
                <a16:creationId xmlns:a16="http://schemas.microsoft.com/office/drawing/2014/main" id="{C8D6E6C3-B5EE-4A1A-89F9-B7DB5B39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pic>
        <p:nvPicPr>
          <p:cNvPr id="13" name="Logo_Superior_Direito">
            <a:extLst>
              <a:ext uri="{FF2B5EF4-FFF2-40B4-BE49-F238E27FC236}">
                <a16:creationId xmlns:a16="http://schemas.microsoft.com/office/drawing/2014/main" id="{BE97BB51-4447-45C8-9B49-C6B0F2FD42F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  <p:sp>
        <p:nvSpPr>
          <p:cNvPr id="16" name="Espaço Reservado- Subtítulo">
            <a:extLst>
              <a:ext uri="{FF2B5EF4-FFF2-40B4-BE49-F238E27FC236}">
                <a16:creationId xmlns:a16="http://schemas.microsoft.com/office/drawing/2014/main" id="{01D213D7-D65C-4C24-8ED8-47AC419D24C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872000"/>
            <a:ext cx="9144000" cy="32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Título do evento ou contexto da apresentação</a:t>
            </a:r>
          </a:p>
        </p:txBody>
      </p:sp>
      <p:sp>
        <p:nvSpPr>
          <p:cNvPr id="18" name="Espaço Reservado- Título">
            <a:extLst>
              <a:ext uri="{FF2B5EF4-FFF2-40B4-BE49-F238E27FC236}">
                <a16:creationId xmlns:a16="http://schemas.microsoft.com/office/drawing/2014/main" id="{E931D8A9-438D-4B77-94A2-CD23477E85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340000"/>
            <a:ext cx="9144000" cy="23876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72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Principal</a:t>
            </a:r>
          </a:p>
        </p:txBody>
      </p:sp>
    </p:spTree>
    <p:extLst>
      <p:ext uri="{BB962C8B-B14F-4D97-AF65-F5344CB8AC3E}">
        <p14:creationId xmlns:p14="http://schemas.microsoft.com/office/powerpoint/2010/main" val="4025595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ENAI_Vertica_Lateral_Direita">
            <a:extLst>
              <a:ext uri="{FF2B5EF4-FFF2-40B4-BE49-F238E27FC236}">
                <a16:creationId xmlns:a16="http://schemas.microsoft.com/office/drawing/2014/main" id="{37F82BA2-7D81-4496-AE78-CA060E0746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299" r="2884" b="12746"/>
          <a:stretch/>
        </p:blipFill>
        <p:spPr>
          <a:xfrm rot="16200000">
            <a:off x="8027197" y="2693194"/>
            <a:ext cx="6858001" cy="1471611"/>
          </a:xfrm>
          <a:prstGeom prst="rect">
            <a:avLst/>
          </a:prstGeom>
        </p:spPr>
      </p:pic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E1FD72A-B006-44C5-BB15-3C197559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D1D37067-8AD6-4C1C-9BDC-B70A0D31DDE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1850" y="3690000"/>
            <a:ext cx="9720000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EBF1D81-BAD8-470B-A27B-C28A233012D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060000"/>
            <a:ext cx="97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579E366C-B8D6-4853-9EDE-58E221795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9720000" cy="72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da Seção</a:t>
            </a:r>
          </a:p>
        </p:txBody>
      </p:sp>
      <p:pic>
        <p:nvPicPr>
          <p:cNvPr id="15" name="Logo_Superior_Direito">
            <a:extLst>
              <a:ext uri="{FF2B5EF4-FFF2-40B4-BE49-F238E27FC236}">
                <a16:creationId xmlns:a16="http://schemas.microsoft.com/office/drawing/2014/main" id="{5640530A-B09F-4C1E-8858-8E25A0234B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07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Imagem">
            <a:extLst>
              <a:ext uri="{FF2B5EF4-FFF2-40B4-BE49-F238E27FC236}">
                <a16:creationId xmlns:a16="http://schemas.microsoft.com/office/drawing/2014/main" id="{163C1C36-83D2-4CB5-86E1-358A05C623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12000" y="0"/>
            <a:ext cx="4680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E1FD72A-B006-44C5-BB15-3C197559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D1D37067-8AD6-4C1C-9BDC-B70A0D31DDE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1850" y="3690000"/>
            <a:ext cx="6120000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EBF1D81-BAD8-470B-A27B-C28A233012D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1980000"/>
            <a:ext cx="61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579E366C-B8D6-4853-9EDE-58E221795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520000"/>
            <a:ext cx="6120000" cy="972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da Seção</a:t>
            </a:r>
          </a:p>
        </p:txBody>
      </p:sp>
      <p:pic>
        <p:nvPicPr>
          <p:cNvPr id="14" name="Logo_Superior_Direito">
            <a:extLst>
              <a:ext uri="{FF2B5EF4-FFF2-40B4-BE49-F238E27FC236}">
                <a16:creationId xmlns:a16="http://schemas.microsoft.com/office/drawing/2014/main" id="{4C5E9618-3549-41A9-B0C0-083A3BAD6F5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ndo_Vermelho_Lateral_Direita">
            <a:extLst>
              <a:ext uri="{FF2B5EF4-FFF2-40B4-BE49-F238E27FC236}">
                <a16:creationId xmlns:a16="http://schemas.microsoft.com/office/drawing/2014/main" id="{1E0E78E6-843C-4CCC-8FA4-B147585F9F10}"/>
              </a:ext>
            </a:extLst>
          </p:cNvPr>
          <p:cNvSpPr/>
          <p:nvPr userDrawn="1"/>
        </p:nvSpPr>
        <p:spPr>
          <a:xfrm>
            <a:off x="8484000" y="0"/>
            <a:ext cx="3708000" cy="6858000"/>
          </a:xfrm>
          <a:prstGeom prst="rect">
            <a:avLst/>
          </a:prstGeom>
          <a:solidFill>
            <a:srgbClr val="DD2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SENAI_Vertical_Lateral_Direita">
            <a:extLst>
              <a:ext uri="{FF2B5EF4-FFF2-40B4-BE49-F238E27FC236}">
                <a16:creationId xmlns:a16="http://schemas.microsoft.com/office/drawing/2014/main" id="{BC48295F-E0AC-401A-B18F-1041140BA8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299" r="2884" b="12746"/>
          <a:stretch/>
        </p:blipFill>
        <p:spPr>
          <a:xfrm rot="16200000">
            <a:off x="8027197" y="2693194"/>
            <a:ext cx="6858001" cy="1471611"/>
          </a:xfrm>
          <a:prstGeom prst="rect">
            <a:avLst/>
          </a:prstGeom>
        </p:spPr>
      </p:pic>
      <p:sp>
        <p:nvSpPr>
          <p:cNvPr id="11" name="Lente Semitransparente">
            <a:extLst>
              <a:ext uri="{FF2B5EF4-FFF2-40B4-BE49-F238E27FC236}">
                <a16:creationId xmlns:a16="http://schemas.microsoft.com/office/drawing/2014/main" id="{98B2284E-C43D-4742-B8CF-A17F9CD2532E}"/>
              </a:ext>
            </a:extLst>
          </p:cNvPr>
          <p:cNvSpPr/>
          <p:nvPr userDrawn="1"/>
        </p:nvSpPr>
        <p:spPr>
          <a:xfrm>
            <a:off x="8489287" y="-2"/>
            <a:ext cx="3708000" cy="6858000"/>
          </a:xfrm>
          <a:prstGeom prst="rect">
            <a:avLst/>
          </a:prstGeom>
          <a:solidFill>
            <a:srgbClr val="DD213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Imagem">
            <a:extLst>
              <a:ext uri="{FF2B5EF4-FFF2-40B4-BE49-F238E27FC236}">
                <a16:creationId xmlns:a16="http://schemas.microsoft.com/office/drawing/2014/main" id="{F44FEE4B-F4D2-47F1-A1C8-F2C36FF3BF5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80000" y="819000"/>
            <a:ext cx="3240000" cy="52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48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155037CC-91D7-4799-B5D3-118C5ED41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13" name="Espaço Reservado- Descrição">
            <a:extLst>
              <a:ext uri="{FF2B5EF4-FFF2-40B4-BE49-F238E27FC236}">
                <a16:creationId xmlns:a16="http://schemas.microsoft.com/office/drawing/2014/main" id="{11525FF0-B821-497C-8969-4E37A4BD0B95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31850" y="3780000"/>
            <a:ext cx="5264150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12" name="Espaço Reservado- Subtítulo">
            <a:extLst>
              <a:ext uri="{FF2B5EF4-FFF2-40B4-BE49-F238E27FC236}">
                <a16:creationId xmlns:a16="http://schemas.microsoft.com/office/drawing/2014/main" id="{284967B3-01FF-47F3-82AC-139E7B4EF54D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31850" y="1944000"/>
            <a:ext cx="526415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A3192BFA-2E95-4DBE-8118-EF093174B6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20000"/>
            <a:ext cx="5257800" cy="972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  <p:pic>
        <p:nvPicPr>
          <p:cNvPr id="15" name="Logo_Superior_Direito">
            <a:extLst>
              <a:ext uri="{FF2B5EF4-FFF2-40B4-BE49-F238E27FC236}">
                <a16:creationId xmlns:a16="http://schemas.microsoft.com/office/drawing/2014/main" id="{BD7A0510-E93E-48E8-A946-CA6BE3B400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889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4869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_Vermelho_Lateral_Esquerda">
            <a:extLst>
              <a:ext uri="{FF2B5EF4-FFF2-40B4-BE49-F238E27FC236}">
                <a16:creationId xmlns:a16="http://schemas.microsoft.com/office/drawing/2014/main" id="{BDE06F5D-4087-4699-81ED-7A0EEF91AB85}"/>
              </a:ext>
            </a:extLst>
          </p:cNvPr>
          <p:cNvSpPr/>
          <p:nvPr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DD2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NAI-SP_Vertical_Lateral_Esquerda">
            <a:extLst>
              <a:ext uri="{FF2B5EF4-FFF2-40B4-BE49-F238E27FC236}">
                <a16:creationId xmlns:a16="http://schemas.microsoft.com/office/drawing/2014/main" id="{D44B658C-5E3D-4499-A388-D501AECEAF6F}"/>
              </a:ext>
            </a:extLst>
          </p:cNvPr>
          <p:cNvSpPr txBox="1"/>
          <p:nvPr/>
        </p:nvSpPr>
        <p:spPr>
          <a:xfrm rot="16200000">
            <a:off x="45881" y="1179748"/>
            <a:ext cx="8024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800" spc="110" baseline="0" dirty="0">
                <a:solidFill>
                  <a:srgbClr val="DD213C"/>
                </a:solidFill>
                <a:latin typeface="Gotham Book" panose="02000604040000020004" pitchFamily="50" charset="0"/>
              </a:rPr>
              <a:t>SENAI-SP</a:t>
            </a:r>
          </a:p>
        </p:txBody>
      </p:sp>
      <p:cxnSp>
        <p:nvCxnSpPr>
          <p:cNvPr id="10" name="Conector_Vetical_Lateral_Esquerda">
            <a:extLst>
              <a:ext uri="{FF2B5EF4-FFF2-40B4-BE49-F238E27FC236}">
                <a16:creationId xmlns:a16="http://schemas.microsoft.com/office/drawing/2014/main" id="{171ABCF8-936E-4133-99B1-CD079628BCF3}"/>
              </a:ext>
            </a:extLst>
          </p:cNvPr>
          <p:cNvCxnSpPr>
            <a:cxnSpLocks/>
            <a:stCxn id="8" idx="1"/>
            <a:endCxn id="18" idx="3"/>
          </p:cNvCxnSpPr>
          <p:nvPr/>
        </p:nvCxnSpPr>
        <p:spPr>
          <a:xfrm flipH="1">
            <a:off x="447112" y="1688702"/>
            <a:ext cx="1" cy="1086056"/>
          </a:xfrm>
          <a:prstGeom prst="line">
            <a:avLst/>
          </a:prstGeom>
          <a:ln>
            <a:solidFill>
              <a:srgbClr val="DD21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ata_Vertical_Lateral_Esquerda">
            <a:extLst>
              <a:ext uri="{FF2B5EF4-FFF2-40B4-BE49-F238E27FC236}">
                <a16:creationId xmlns:a16="http://schemas.microsoft.com/office/drawing/2014/main" id="{8F93D4DC-4685-416C-872A-6ED27ACC12C1}"/>
              </a:ext>
            </a:extLst>
          </p:cNvPr>
          <p:cNvSpPr txBox="1"/>
          <p:nvPr/>
        </p:nvSpPr>
        <p:spPr>
          <a:xfrm rot="16200000">
            <a:off x="124748" y="2974011"/>
            <a:ext cx="6447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spc="300" dirty="0">
                <a:solidFill>
                  <a:srgbClr val="DD213C"/>
                </a:solidFill>
                <a:latin typeface="Montserrat Medium" panose="00000600000000000000" pitchFamily="2" charset="0"/>
              </a:rPr>
              <a:t>2023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0C2FE7DF-5DBC-40D2-B576-35B5DD142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92875"/>
            <a:ext cx="828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7D3DB-D4A8-4CA1-8ACA-C15301558669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2" name="Logo_Superior_Direito">
            <a:extLst>
              <a:ext uri="{FF2B5EF4-FFF2-40B4-BE49-F238E27FC236}">
                <a16:creationId xmlns:a16="http://schemas.microsoft.com/office/drawing/2014/main" id="{EA5C0C17-7129-4F68-B363-AC04DD717C7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00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_Vermelho_Lateral_Esquerda">
            <a:extLst>
              <a:ext uri="{FF2B5EF4-FFF2-40B4-BE49-F238E27FC236}">
                <a16:creationId xmlns:a16="http://schemas.microsoft.com/office/drawing/2014/main" id="{BDE06F5D-4087-4699-81ED-7A0EEF91AB85}"/>
              </a:ext>
            </a:extLst>
          </p:cNvPr>
          <p:cNvSpPr/>
          <p:nvPr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NAI-SP_Vertical_Lateral_Esquerda">
            <a:extLst>
              <a:ext uri="{FF2B5EF4-FFF2-40B4-BE49-F238E27FC236}">
                <a16:creationId xmlns:a16="http://schemas.microsoft.com/office/drawing/2014/main" id="{D44B658C-5E3D-4499-A388-D501AECEAF6F}"/>
              </a:ext>
            </a:extLst>
          </p:cNvPr>
          <p:cNvSpPr txBox="1"/>
          <p:nvPr/>
        </p:nvSpPr>
        <p:spPr>
          <a:xfrm rot="16200000">
            <a:off x="45881" y="1179748"/>
            <a:ext cx="8024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800" spc="11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Gotham Book" panose="02000604040000020004" pitchFamily="50" charset="0"/>
              </a:rPr>
              <a:t>SENAI-SP</a:t>
            </a:r>
          </a:p>
        </p:txBody>
      </p:sp>
      <p:cxnSp>
        <p:nvCxnSpPr>
          <p:cNvPr id="10" name="Conector_Vetical_Lateral_Esquerda">
            <a:extLst>
              <a:ext uri="{FF2B5EF4-FFF2-40B4-BE49-F238E27FC236}">
                <a16:creationId xmlns:a16="http://schemas.microsoft.com/office/drawing/2014/main" id="{171ABCF8-936E-4133-99B1-CD079628BCF3}"/>
              </a:ext>
            </a:extLst>
          </p:cNvPr>
          <p:cNvCxnSpPr>
            <a:cxnSpLocks/>
            <a:stCxn id="8" idx="1"/>
            <a:endCxn id="18" idx="3"/>
          </p:cNvCxnSpPr>
          <p:nvPr/>
        </p:nvCxnSpPr>
        <p:spPr>
          <a:xfrm flipH="1">
            <a:off x="447112" y="1688702"/>
            <a:ext cx="1" cy="108605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ata_Vertical_Lateral_Esquerda">
            <a:extLst>
              <a:ext uri="{FF2B5EF4-FFF2-40B4-BE49-F238E27FC236}">
                <a16:creationId xmlns:a16="http://schemas.microsoft.com/office/drawing/2014/main" id="{8F93D4DC-4685-416C-872A-6ED27ACC12C1}"/>
              </a:ext>
            </a:extLst>
          </p:cNvPr>
          <p:cNvSpPr txBox="1"/>
          <p:nvPr/>
        </p:nvSpPr>
        <p:spPr>
          <a:xfrm rot="16200000">
            <a:off x="124748" y="2974011"/>
            <a:ext cx="6447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rPr>
              <a:t>2023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0C2FE7DF-5DBC-40D2-B576-35B5DD142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92875"/>
            <a:ext cx="828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7D3DB-D4A8-4CA1-8ACA-C15301558669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2" name="Logo_Superior_Direito">
            <a:extLst>
              <a:ext uri="{FF2B5EF4-FFF2-40B4-BE49-F238E27FC236}">
                <a16:creationId xmlns:a16="http://schemas.microsoft.com/office/drawing/2014/main" id="{EA5C0C17-7129-4F68-B363-AC04DD717C7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4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4952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microsoft.com/pt-br/dax/statements-dax" TargetMode="Externa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4EDF5D0-417D-8EEC-C397-9077E28A9E0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596000" y="4248000"/>
            <a:ext cx="3600450" cy="1238250"/>
          </a:xfrm>
        </p:spPr>
        <p:txBody>
          <a:bodyPr>
            <a:normAutofit/>
          </a:bodyPr>
          <a:lstStyle/>
          <a:p>
            <a:r>
              <a:rPr lang="pt-BR" b="0" i="0" u="none" strike="noStrike" baseline="0"/>
              <a:t>Aprenda a utilizar as principais funções DAX no Power BI</a:t>
            </a:r>
            <a:endParaRPr lang="pt-BR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FA3E5F8-B841-93E3-5A72-2ABEB725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6000" y="2646000"/>
            <a:ext cx="3600000" cy="828000"/>
          </a:xfrm>
        </p:spPr>
        <p:txBody>
          <a:bodyPr>
            <a:normAutofit/>
          </a:bodyPr>
          <a:lstStyle/>
          <a:p>
            <a:r>
              <a:rPr lang="pt-BR" sz="2600"/>
              <a:t>Funções DAX no </a:t>
            </a:r>
            <a:r>
              <a:rPr lang="pt-BR" sz="2600" err="1"/>
              <a:t>PowerBI</a:t>
            </a:r>
            <a:endParaRPr lang="pt-BR" sz="2600"/>
          </a:p>
        </p:txBody>
      </p:sp>
      <p:pic>
        <p:nvPicPr>
          <p:cNvPr id="1030" name="Picture 6" descr="Power BI Logo, symbol, meaning, history, PNG, brand">
            <a:extLst>
              <a:ext uri="{FF2B5EF4-FFF2-40B4-BE49-F238E27FC236}">
                <a16:creationId xmlns:a16="http://schemas.microsoft.com/office/drawing/2014/main" id="{369429C8-CB92-06BF-B113-642F3BA1B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5440" y="970314"/>
            <a:ext cx="9369862" cy="527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933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20FE93-9EDE-CDDD-28FF-F56C35E6D8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1116532"/>
            <a:ext cx="10823530" cy="4032984"/>
          </a:xfrm>
        </p:spPr>
        <p:txBody>
          <a:bodyPr>
            <a:normAutofit/>
          </a:bodyPr>
          <a:lstStyle/>
          <a:p>
            <a:r>
              <a:rPr lang="pt-BR" dirty="0"/>
              <a:t>Operadores de comparação são operadores que permitem que a gente faça testes lógicos, ou seja, comparar dois valores e obter um resultado. Os possíveis operadores estão mostrados abaixo: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98A216E-236B-8EC0-E326-B9DB2DE0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8263"/>
            <a:ext cx="9144000" cy="769136"/>
          </a:xfrm>
        </p:spPr>
        <p:txBody>
          <a:bodyPr>
            <a:noAutofit/>
          </a:bodyPr>
          <a:lstStyle/>
          <a:p>
            <a:r>
              <a:rPr lang="pt-BR" sz="2800" dirty="0"/>
              <a:t>Funções no Power BI - DAX</a:t>
            </a:r>
            <a:br>
              <a:rPr lang="pt-BR" sz="2800" dirty="0"/>
            </a:br>
            <a:r>
              <a:rPr lang="pt-BR" sz="2800" dirty="0"/>
              <a:t>Operações de Comparação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4271123-DC0B-4059-83C2-CF1E12C0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0731" y="2218925"/>
            <a:ext cx="3690537" cy="373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168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20FE93-9EDE-CDDD-28FF-F56C35E6D8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1116532"/>
            <a:ext cx="10823530" cy="4032984"/>
          </a:xfrm>
        </p:spPr>
        <p:txBody>
          <a:bodyPr>
            <a:normAutofit/>
          </a:bodyPr>
          <a:lstStyle/>
          <a:p>
            <a:r>
              <a:rPr lang="pt-BR" dirty="0"/>
              <a:t>Operadores de comparação são operadores que permitem que a gente faça testes lógicos, ou seja, comparar dois valores e obter um resultado. Os possíveis operadores estão mostrados abaixo: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98A216E-236B-8EC0-E326-B9DB2DE0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8263"/>
            <a:ext cx="9144000" cy="769136"/>
          </a:xfrm>
        </p:spPr>
        <p:txBody>
          <a:bodyPr>
            <a:noAutofit/>
          </a:bodyPr>
          <a:lstStyle/>
          <a:p>
            <a:r>
              <a:rPr lang="pt-BR" sz="2800" dirty="0"/>
              <a:t>Funções no Power BI - DAX</a:t>
            </a:r>
            <a:br>
              <a:rPr lang="pt-BR" sz="2800" dirty="0"/>
            </a:br>
            <a:r>
              <a:rPr lang="pt-BR" sz="2800" dirty="0"/>
              <a:t>Operadores especiais em DAX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76EE862-0F06-4848-A201-C3C02EA61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00" y="2663491"/>
            <a:ext cx="11174703" cy="24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919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20FE93-9EDE-CDDD-28FF-F56C35E6D8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1116532"/>
            <a:ext cx="10823530" cy="4032984"/>
          </a:xfrm>
        </p:spPr>
        <p:txBody>
          <a:bodyPr>
            <a:normAutofit/>
          </a:bodyPr>
          <a:lstStyle/>
          <a:p>
            <a:r>
              <a:rPr lang="pt-BR" dirty="0"/>
              <a:t>Para exemplificar, vamos criar uma coluna na </a:t>
            </a:r>
            <a:r>
              <a:rPr lang="pt-BR" b="1" dirty="0" err="1"/>
              <a:t>BaseFuncionarios</a:t>
            </a:r>
            <a:r>
              <a:rPr lang="pt-BR" dirty="0"/>
              <a:t> para saber quais funcionários possuem dia de folga.</a:t>
            </a:r>
          </a:p>
          <a:p>
            <a:r>
              <a:rPr lang="pt-BR" dirty="0"/>
              <a:t> Ou seja, todo mundo que tiver </a:t>
            </a:r>
            <a:r>
              <a:rPr lang="pt-BR" b="1" dirty="0"/>
              <a:t>Horas Extras </a:t>
            </a:r>
            <a:r>
              <a:rPr lang="pt-BR" dirty="0">
                <a:highlight>
                  <a:srgbClr val="FFFF00"/>
                </a:highlight>
              </a:rPr>
              <a:t>maior ou igual a 8</a:t>
            </a:r>
            <a:r>
              <a:rPr lang="pt-BR" dirty="0"/>
              <a:t>, </a:t>
            </a:r>
            <a:r>
              <a:rPr lang="pt-BR" u="sng" dirty="0"/>
              <a:t>então possuem dia de folga</a:t>
            </a:r>
            <a:r>
              <a:rPr lang="pt-BR" dirty="0"/>
              <a:t>.</a:t>
            </a:r>
          </a:p>
          <a:p>
            <a:r>
              <a:rPr lang="pt-BR" dirty="0"/>
              <a:t> O resultado será </a:t>
            </a:r>
            <a:r>
              <a:rPr lang="pt-BR" b="1" dirty="0" err="1"/>
              <a:t>True</a:t>
            </a:r>
            <a:r>
              <a:rPr lang="pt-BR" b="1" dirty="0"/>
              <a:t> (</a:t>
            </a:r>
            <a:r>
              <a:rPr lang="pt-BR" b="1" dirty="0" err="1"/>
              <a:t>Veradadeiro</a:t>
            </a:r>
            <a:r>
              <a:rPr lang="pt-BR" b="1" dirty="0"/>
              <a:t>) </a:t>
            </a:r>
            <a:r>
              <a:rPr lang="pt-BR" dirty="0"/>
              <a:t>para todos aqueles onde Horas Extras for </a:t>
            </a:r>
            <a:r>
              <a:rPr lang="pt-BR" dirty="0">
                <a:highlight>
                  <a:srgbClr val="FFFF00"/>
                </a:highlight>
              </a:rPr>
              <a:t>maior ou igual a 8</a:t>
            </a:r>
            <a:r>
              <a:rPr lang="pt-BR" dirty="0"/>
              <a:t>, e </a:t>
            </a:r>
            <a:r>
              <a:rPr lang="pt-BR" dirty="0">
                <a:solidFill>
                  <a:srgbClr val="FF0000"/>
                </a:solidFill>
              </a:rPr>
              <a:t>False</a:t>
            </a:r>
            <a:r>
              <a:rPr lang="pt-BR" dirty="0"/>
              <a:t> para os demais.</a:t>
            </a:r>
          </a:p>
          <a:p>
            <a:endParaRPr lang="pt-BR" dirty="0"/>
          </a:p>
          <a:p>
            <a:r>
              <a:rPr lang="pt-BR" dirty="0"/>
              <a:t>Formula : </a:t>
            </a:r>
            <a:r>
              <a:rPr lang="pt-BR" b="1" dirty="0"/>
              <a:t>Tem dia de folga = </a:t>
            </a:r>
            <a:r>
              <a:rPr lang="pt-BR" b="1" dirty="0" err="1"/>
              <a:t>BaseFuncionario</a:t>
            </a:r>
            <a:r>
              <a:rPr lang="pt-BR" b="1" dirty="0"/>
              <a:t>[Horas Extras]&gt;=8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98A216E-236B-8EC0-E326-B9DB2DE0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8263"/>
            <a:ext cx="9144000" cy="769136"/>
          </a:xfrm>
        </p:spPr>
        <p:txBody>
          <a:bodyPr>
            <a:noAutofit/>
          </a:bodyPr>
          <a:lstStyle/>
          <a:p>
            <a:r>
              <a:rPr lang="pt-BR" sz="2800" dirty="0"/>
              <a:t>Principais Formulas - DAX</a:t>
            </a:r>
            <a:br>
              <a:rPr lang="pt-BR" sz="2800" dirty="0"/>
            </a:br>
            <a:r>
              <a:rPr lang="pt-BR" sz="2800" dirty="0"/>
              <a:t>Operações de Comparação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5A637A3-C1BE-46A5-BDE4-E7EFF1C53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00" y="4001189"/>
            <a:ext cx="10982198" cy="229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97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20FE93-9EDE-CDDD-28FF-F56C35E6D8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1116532"/>
            <a:ext cx="10823530" cy="3513220"/>
          </a:xfrm>
        </p:spPr>
        <p:txBody>
          <a:bodyPr>
            <a:normAutofit/>
          </a:bodyPr>
          <a:lstStyle/>
          <a:p>
            <a:r>
              <a:rPr lang="pt-BR" dirty="0"/>
              <a:t>Poderíamos também usar uma fórmula </a:t>
            </a:r>
            <a:r>
              <a:rPr lang="pt-BR" b="1" dirty="0"/>
              <a:t>SE </a:t>
            </a:r>
            <a:r>
              <a:rPr lang="pt-BR" dirty="0"/>
              <a:t>junto com uma lógica </a:t>
            </a:r>
            <a:r>
              <a:rPr lang="pt-BR" b="1" dirty="0"/>
              <a:t>E</a:t>
            </a:r>
            <a:r>
              <a:rPr lang="pt-BR" dirty="0"/>
              <a:t> para retornar um determinado valor.</a:t>
            </a:r>
          </a:p>
          <a:p>
            <a:r>
              <a:rPr lang="pt-BR" dirty="0"/>
              <a:t> No exemplo abaixo, queremos retornar o resultado </a:t>
            </a:r>
            <a:r>
              <a:rPr lang="pt-BR" b="1" dirty="0"/>
              <a:t>“Normal” </a:t>
            </a:r>
            <a:r>
              <a:rPr lang="pt-BR" dirty="0"/>
              <a:t>se o contrato anual do cliente </a:t>
            </a:r>
            <a:r>
              <a:rPr lang="pt-BR" b="1" dirty="0"/>
              <a:t>é maior </a:t>
            </a:r>
            <a:r>
              <a:rPr lang="pt-BR" dirty="0"/>
              <a:t>que 100 mil </a:t>
            </a:r>
            <a:r>
              <a:rPr lang="pt-BR" b="1" dirty="0"/>
              <a:t>E</a:t>
            </a:r>
            <a:r>
              <a:rPr lang="pt-BR" dirty="0"/>
              <a:t> menor que 400 mil. </a:t>
            </a:r>
          </a:p>
          <a:p>
            <a:r>
              <a:rPr lang="pt-BR" dirty="0"/>
              <a:t>Repare que para isso usamos o operador &amp;&amp; para conseguir fazer os dois testes de uma vez.</a:t>
            </a:r>
          </a:p>
          <a:p>
            <a:endParaRPr lang="pt-BR" dirty="0"/>
          </a:p>
          <a:p>
            <a:r>
              <a:rPr lang="pt-BR" dirty="0">
                <a:solidFill>
                  <a:schemeClr val="tx1"/>
                </a:solidFill>
              </a:rPr>
              <a:t>É critico = </a:t>
            </a:r>
            <a:r>
              <a:rPr lang="pt-BR" dirty="0">
                <a:solidFill>
                  <a:srgbClr val="FF0000"/>
                </a:solidFill>
              </a:rPr>
              <a:t>IF</a:t>
            </a:r>
            <a:r>
              <a:rPr lang="pt-BR" dirty="0">
                <a:solidFill>
                  <a:schemeClr val="tx1"/>
                </a:solidFill>
              </a:rPr>
              <a:t>(</a:t>
            </a:r>
            <a:r>
              <a:rPr lang="pt-BR" dirty="0" err="1">
                <a:solidFill>
                  <a:schemeClr val="tx1"/>
                </a:solidFill>
              </a:rPr>
              <a:t>BaseClientes</a:t>
            </a:r>
            <a:r>
              <a:rPr lang="pt-BR" dirty="0">
                <a:solidFill>
                  <a:schemeClr val="tx1"/>
                </a:solidFill>
              </a:rPr>
              <a:t>[Valor Contrato Anual]&gt;100000 </a:t>
            </a:r>
            <a:r>
              <a:rPr lang="pt-BR" dirty="0">
                <a:solidFill>
                  <a:srgbClr val="FF0000"/>
                </a:solidFill>
              </a:rPr>
              <a:t>&amp;&amp;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BaseClientes</a:t>
            </a:r>
            <a:r>
              <a:rPr lang="pt-BR" dirty="0">
                <a:solidFill>
                  <a:schemeClr val="tx1"/>
                </a:solidFill>
              </a:rPr>
              <a:t>[Valor Contrato Anual]&lt; 400000,"Contrato acima de 100K","Outros")</a:t>
            </a:r>
          </a:p>
          <a:p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98A216E-236B-8EC0-E326-B9DB2DE0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8263"/>
            <a:ext cx="9144000" cy="769136"/>
          </a:xfrm>
        </p:spPr>
        <p:txBody>
          <a:bodyPr>
            <a:noAutofit/>
          </a:bodyPr>
          <a:lstStyle/>
          <a:p>
            <a:r>
              <a:rPr lang="pt-BR" sz="2800" dirty="0"/>
              <a:t>Funções no Power BI - DAX</a:t>
            </a:r>
            <a:br>
              <a:rPr lang="pt-BR" sz="2800" dirty="0"/>
            </a:br>
            <a:r>
              <a:rPr lang="pt-BR" sz="2800" dirty="0"/>
              <a:t>Fórmulas SE, E </a:t>
            </a:r>
            <a:r>
              <a:rPr lang="pt-BR" sz="2800" dirty="0" err="1"/>
              <a:t>e</a:t>
            </a:r>
            <a:r>
              <a:rPr lang="pt-BR" sz="2800" dirty="0"/>
              <a:t> OU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91DF825-8E50-4843-B360-A8112E030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651" y="3983551"/>
            <a:ext cx="10823530" cy="245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105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20FE93-9EDE-CDDD-28FF-F56C35E6D8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1116532"/>
            <a:ext cx="10823530" cy="3513220"/>
          </a:xfrm>
        </p:spPr>
        <p:txBody>
          <a:bodyPr>
            <a:normAutofit/>
          </a:bodyPr>
          <a:lstStyle/>
          <a:p>
            <a:r>
              <a:rPr lang="pt-BR" dirty="0"/>
              <a:t>Podemos incrementar o exercício anterior com um SE com mais de 2 casos, caso quiséssemos dividir o status em: </a:t>
            </a:r>
            <a:r>
              <a:rPr lang="pt-BR" dirty="0">
                <a:solidFill>
                  <a:srgbClr val="FF0000"/>
                </a:solidFill>
              </a:rPr>
              <a:t>Muito crítico</a:t>
            </a:r>
            <a:r>
              <a:rPr lang="pt-BR" dirty="0"/>
              <a:t>, </a:t>
            </a:r>
            <a:r>
              <a:rPr lang="pt-BR" b="1" dirty="0">
                <a:solidFill>
                  <a:schemeClr val="tx1"/>
                </a:solidFill>
              </a:rPr>
              <a:t>Normal</a:t>
            </a:r>
            <a:r>
              <a:rPr lang="pt-BR" dirty="0"/>
              <a:t> e </a:t>
            </a:r>
            <a:r>
              <a:rPr lang="pt-BR" b="1" dirty="0">
                <a:solidFill>
                  <a:srgbClr val="92D050"/>
                </a:solidFill>
              </a:rPr>
              <a:t>Pouco crítico</a:t>
            </a:r>
            <a:r>
              <a:rPr lang="pt-BR" dirty="0"/>
              <a:t>.</a:t>
            </a:r>
          </a:p>
          <a:p>
            <a:endParaRPr lang="pt-BR" dirty="0"/>
          </a:p>
          <a:p>
            <a:r>
              <a:rPr lang="pt-BR" dirty="0">
                <a:solidFill>
                  <a:schemeClr val="tx1"/>
                </a:solidFill>
              </a:rPr>
              <a:t>É critico = IF(</a:t>
            </a:r>
            <a:r>
              <a:rPr lang="pt-BR" dirty="0" err="1">
                <a:solidFill>
                  <a:schemeClr val="tx1"/>
                </a:solidFill>
              </a:rPr>
              <a:t>BaseClientes</a:t>
            </a:r>
            <a:r>
              <a:rPr lang="pt-BR" dirty="0">
                <a:solidFill>
                  <a:schemeClr val="tx1"/>
                </a:solidFill>
              </a:rPr>
              <a:t>[Valor Contrato Anual]&gt;400000,"Muito </a:t>
            </a:r>
            <a:r>
              <a:rPr lang="pt-BR" dirty="0" err="1">
                <a:solidFill>
                  <a:schemeClr val="tx1"/>
                </a:solidFill>
              </a:rPr>
              <a:t>Critico",IF</a:t>
            </a:r>
            <a:r>
              <a:rPr lang="pt-BR" dirty="0">
                <a:solidFill>
                  <a:schemeClr val="tx1"/>
                </a:solidFill>
              </a:rPr>
              <a:t>(</a:t>
            </a:r>
            <a:r>
              <a:rPr lang="pt-BR" dirty="0" err="1">
                <a:solidFill>
                  <a:schemeClr val="tx1"/>
                </a:solidFill>
              </a:rPr>
              <a:t>BaseClientes</a:t>
            </a:r>
            <a:r>
              <a:rPr lang="pt-BR" dirty="0">
                <a:solidFill>
                  <a:schemeClr val="tx1"/>
                </a:solidFill>
              </a:rPr>
              <a:t>[Valor Contrato Anual]&lt;100000,"Normal","Pouco critico"))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98A216E-236B-8EC0-E326-B9DB2DE0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8263"/>
            <a:ext cx="9144000" cy="769136"/>
          </a:xfrm>
        </p:spPr>
        <p:txBody>
          <a:bodyPr>
            <a:noAutofit/>
          </a:bodyPr>
          <a:lstStyle/>
          <a:p>
            <a:r>
              <a:rPr lang="pt-BR" sz="2800" dirty="0"/>
              <a:t>Funções no Power BI - DAX</a:t>
            </a:r>
            <a:br>
              <a:rPr lang="pt-BR" sz="2800" dirty="0"/>
            </a:br>
            <a:r>
              <a:rPr lang="pt-BR" sz="2800" dirty="0"/>
              <a:t>Fórmulas SE com dois casos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3E1DF7-3155-47F6-8705-09A1C06FA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00" y="3647975"/>
            <a:ext cx="11204132" cy="248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428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77C1928-A2EF-2ECC-774B-1333B4E80B80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pt-BR" dirty="0"/>
              <a:t>As medidas são agregações que realizam cálculos em um conjunto de linhas.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04CAB77-64B1-C17B-7EB0-BB294FAB8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Utilizando funções DAX no Power BI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0EB22FD-C768-ABF5-E423-7F16DE52C75F}"/>
              </a:ext>
            </a:extLst>
          </p:cNvPr>
          <p:cNvSpPr>
            <a:spLocks noGrp="1"/>
          </p:cNvSpPr>
          <p:nvPr>
            <p:ph type="body" idx="16"/>
          </p:nvPr>
        </p:nvSpPr>
        <p:spPr/>
        <p:txBody>
          <a:bodyPr/>
          <a:lstStyle/>
          <a:p>
            <a:r>
              <a:rPr lang="pt-BR" dirty="0"/>
              <a:t>As colunas calculadas são criadas com base em expressões DAX e fornecem valores calculados para cada linha da tabela.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78F3A3E-F62D-DA5E-9A6A-D6ADFD883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Colunas calculadas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444734D-4B5E-403E-C201-D445D902D397}"/>
              </a:ext>
            </a:extLst>
          </p:cNvPr>
          <p:cNvSpPr>
            <a:spLocks noGrp="1"/>
          </p:cNvSpPr>
          <p:nvPr>
            <p:ph type="body" idx="17"/>
          </p:nvPr>
        </p:nvSpPr>
        <p:spPr/>
        <p:txBody>
          <a:bodyPr/>
          <a:lstStyle/>
          <a:p>
            <a:r>
              <a:rPr lang="pt-BR" dirty="0"/>
              <a:t>Medidas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DA690AA-FBDB-17E3-62F0-3545029ED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01" y="3974055"/>
            <a:ext cx="5220000" cy="1318316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1C11E892-1779-B651-3435-59D1043F4744}"/>
              </a:ext>
            </a:extLst>
          </p:cNvPr>
          <p:cNvSpPr/>
          <p:nvPr/>
        </p:nvSpPr>
        <p:spPr>
          <a:xfrm>
            <a:off x="4805265" y="4189445"/>
            <a:ext cx="550506" cy="8584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AA775283-0FB1-4631-FAFE-538509F68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999" y="3974055"/>
            <a:ext cx="5220000" cy="1318316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B9B5C612-78CD-2ABA-122F-91ACA61E1936}"/>
              </a:ext>
            </a:extLst>
          </p:cNvPr>
          <p:cNvSpPr/>
          <p:nvPr/>
        </p:nvSpPr>
        <p:spPr>
          <a:xfrm>
            <a:off x="9972000" y="4189445"/>
            <a:ext cx="550506" cy="8584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6175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995326-01C0-472C-A6C7-7DAD5B41E880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pt-BR" dirty="0"/>
              <a:t>As Medidas, se pudéssemos fazer um paralelo com o Excel, uma Medida é como se fosse uma célula que criamos no Power BI para fazer esses cálculos que resumem uma coluna: soma de uma coluna, média de uma coluna, contagem de uma coluna, </a:t>
            </a:r>
            <a:r>
              <a:rPr lang="pt-BR" dirty="0" err="1"/>
              <a:t>mín</a:t>
            </a:r>
            <a:r>
              <a:rPr lang="pt-BR" dirty="0"/>
              <a:t>/</a:t>
            </a:r>
            <a:r>
              <a:rPr lang="pt-BR" dirty="0" err="1"/>
              <a:t>máx</a:t>
            </a:r>
            <a:r>
              <a:rPr lang="pt-BR" dirty="0"/>
              <a:t> de uma coluna.</a:t>
            </a:r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A38B47E-8A04-E2B3-563A-96215D978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Medidas o que são ?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245226D-6110-42D1-B7B0-66C315D62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562" y="3301715"/>
            <a:ext cx="10810875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431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995326-01C0-472C-A6C7-7DAD5B41E880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532292"/>
            <a:ext cx="10800000" cy="5040000"/>
          </a:xfrm>
        </p:spPr>
        <p:txBody>
          <a:bodyPr>
            <a:noAutofit/>
          </a:bodyPr>
          <a:lstStyle/>
          <a:p>
            <a:r>
              <a:rPr lang="pt-BR" dirty="0"/>
              <a:t>Antes de criarmos a nossa primeira medida, vale dizer que já temos medidas no nosso relatório</a:t>
            </a:r>
          </a:p>
          <a:p>
            <a:r>
              <a:rPr lang="pt-BR" dirty="0"/>
              <a:t>Como assim?</a:t>
            </a:r>
          </a:p>
          <a:p>
            <a:r>
              <a:rPr lang="pt-BR" dirty="0"/>
              <a:t>Quando criamos as matrizes em aulas anteriores para resumir o total de salário por Nível, ou</a:t>
            </a:r>
          </a:p>
          <a:p>
            <a:r>
              <a:rPr lang="pt-BR" dirty="0"/>
              <a:t>a quantidade de funcionários por setor, o que o Power BI fez foi criar o que ele chama de </a:t>
            </a:r>
            <a:r>
              <a:rPr lang="pt-BR" b="1" dirty="0"/>
              <a:t>medidas implícitas </a:t>
            </a:r>
            <a:r>
              <a:rPr lang="pt-BR" dirty="0"/>
              <a:t>ou seja, medidas de cálculo que são realizadas automaticamente quando colocamos uma coluna no campo </a:t>
            </a:r>
            <a:r>
              <a:rPr lang="pt-BR" b="1" dirty="0"/>
              <a:t>Valores</a:t>
            </a:r>
            <a:r>
              <a:rPr lang="pt-BR" dirty="0"/>
              <a:t> de um visual</a:t>
            </a:r>
          </a:p>
          <a:p>
            <a:r>
              <a:rPr lang="pt-BR" dirty="0"/>
              <a:t>Foi dito também que, ao clicar na setinha para baixo após arrastar uma coluna para o campo de valores, podemos escolher uma das operações para realizar um cálculo : Soma, Média, Contagem, </a:t>
            </a:r>
            <a:r>
              <a:rPr lang="pt-BR" dirty="0" err="1"/>
              <a:t>etc</a:t>
            </a:r>
            <a:endParaRPr lang="pt-BR" dirty="0"/>
          </a:p>
          <a:p>
            <a:r>
              <a:rPr lang="pt-BR" dirty="0"/>
              <a:t>Isso significa que podemos criar vários visuais que resumem os valores de acordo com algum cálculo </a:t>
            </a:r>
            <a:r>
              <a:rPr lang="pt-BR" dirty="0" err="1"/>
              <a:t>pré</a:t>
            </a:r>
            <a:r>
              <a:rPr lang="pt-BR" dirty="0"/>
              <a:t> - determinado</a:t>
            </a:r>
          </a:p>
          <a:p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A38B47E-8A04-E2B3-563A-96215D978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10591"/>
            <a:ext cx="9144000" cy="540000"/>
          </a:xfrm>
        </p:spPr>
        <p:txBody>
          <a:bodyPr>
            <a:normAutofit fontScale="90000"/>
          </a:bodyPr>
          <a:lstStyle/>
          <a:p>
            <a:r>
              <a:rPr lang="pt-BR" dirty="0"/>
              <a:t>Medidas o que são ?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D45DC80-70B0-4799-BD5E-953ED8D7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278" y="3917482"/>
            <a:ext cx="6827443" cy="282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966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995326-01C0-472C-A6C7-7DAD5B41E880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65549" y="650591"/>
            <a:ext cx="9268901" cy="5040000"/>
          </a:xfrm>
        </p:spPr>
        <p:txBody>
          <a:bodyPr>
            <a:noAutofit/>
          </a:bodyPr>
          <a:lstStyle/>
          <a:p>
            <a:r>
              <a:rPr lang="pt-BR" dirty="0"/>
              <a:t>Para criar uma medida, você deve primeiro </a:t>
            </a:r>
            <a:r>
              <a:rPr lang="pt-BR" b="1" dirty="0"/>
              <a:t>selecionar a tabela </a:t>
            </a:r>
            <a:r>
              <a:rPr lang="pt-BR" dirty="0"/>
              <a:t>onde você deseja realizar aquele cálculo. Feito isso, você clica em </a:t>
            </a:r>
            <a:r>
              <a:rPr lang="pt-BR" b="1" dirty="0"/>
              <a:t>Nova Medida</a:t>
            </a:r>
          </a:p>
          <a:p>
            <a:r>
              <a:rPr lang="pt-BR" dirty="0"/>
              <a:t>Na barra de fórmulas, você irá escrever o cálculo normalmente, vamos fazer uma soma do valor de contrato.</a:t>
            </a:r>
          </a:p>
          <a:p>
            <a:r>
              <a:rPr lang="pt-BR" dirty="0"/>
              <a:t>Aparentemente, nada parece acontecer. Isso porque quando criamos uma medida, só conseguimos ver o resultado dela no relatório, dentro de um gráfico, uma matriz, </a:t>
            </a:r>
            <a:r>
              <a:rPr lang="pt-BR" dirty="0" err="1"/>
              <a:t>etc</a:t>
            </a:r>
            <a:r>
              <a:rPr lang="pt-BR" dirty="0"/>
              <a:t> .</a:t>
            </a:r>
          </a:p>
          <a:p>
            <a:r>
              <a:rPr lang="pt-BR" dirty="0"/>
              <a:t>Apesar de não conseguir ver de cara o resultado, um novo ícone de calculadora aparece do lado direito da tela:</a:t>
            </a:r>
          </a:p>
          <a:p>
            <a:r>
              <a:rPr lang="pt-BR" b="1" dirty="0"/>
              <a:t>Total Valor do Contrato = SUM(</a:t>
            </a:r>
            <a:r>
              <a:rPr lang="pt-BR" b="1" dirty="0" err="1"/>
              <a:t>BaseClientes</a:t>
            </a:r>
            <a:r>
              <a:rPr lang="pt-BR" b="1" dirty="0"/>
              <a:t>[Valor Contrato Anual])</a:t>
            </a:r>
          </a:p>
          <a:p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A38B47E-8A04-E2B3-563A-96215D978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10591"/>
            <a:ext cx="9144000" cy="540000"/>
          </a:xfrm>
        </p:spPr>
        <p:txBody>
          <a:bodyPr>
            <a:normAutofit fontScale="90000"/>
          </a:bodyPr>
          <a:lstStyle/>
          <a:p>
            <a:r>
              <a:rPr lang="pt-BR" dirty="0"/>
              <a:t>Criando Medidas em DAX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A0431A4-63A2-4D65-9BDE-D36D8F3C3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024" y="3787843"/>
            <a:ext cx="4716780" cy="307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8604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995326-01C0-472C-A6C7-7DAD5B41E880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65549" y="650591"/>
            <a:ext cx="9268901" cy="5040000"/>
          </a:xfrm>
        </p:spPr>
        <p:txBody>
          <a:bodyPr>
            <a:noAutofit/>
          </a:bodyPr>
          <a:lstStyle/>
          <a:p>
            <a:r>
              <a:rPr lang="pt-BR" dirty="0"/>
              <a:t>Quando colocamos a medida no campo de valores de uma matriz (por exemplo, a que criamos anteriormente de Salário Base por Nível), essa medida vai ser recalculada para cada linha da matriz.</a:t>
            </a:r>
          </a:p>
          <a:p>
            <a:r>
              <a:rPr lang="pt-BR" dirty="0"/>
              <a:t>Agora, conseguimos saber, além do total de gastos com salário para cada nível, sabemos também quanto de contrato foi assinado para cada Nível </a:t>
            </a:r>
          </a:p>
          <a:p>
            <a:r>
              <a:rPr lang="pt-BR" dirty="0" err="1"/>
              <a:t>Obs</a:t>
            </a:r>
            <a:r>
              <a:rPr lang="pt-BR" dirty="0"/>
              <a:t>: Se você também estiver incomodado com esse valores não formatados , para aplicar uma formatação de moeda, clique na medida para selecioná-la e depois vá</a:t>
            </a:r>
          </a:p>
          <a:p>
            <a:r>
              <a:rPr lang="pt-BR" dirty="0"/>
              <a:t>na guia Ferramentas de Medida e mude a formatação para moeda.</a:t>
            </a:r>
          </a:p>
          <a:p>
            <a:r>
              <a:rPr lang="pt-BR" dirty="0"/>
              <a:t>Inicialmente, ela ficará formatada como dólar, mas para acertar é só mexer nas casas decimais.</a:t>
            </a:r>
          </a:p>
          <a:p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A38B47E-8A04-E2B3-563A-96215D978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10591"/>
            <a:ext cx="9144000" cy="540000"/>
          </a:xfrm>
        </p:spPr>
        <p:txBody>
          <a:bodyPr>
            <a:normAutofit fontScale="90000"/>
          </a:bodyPr>
          <a:lstStyle/>
          <a:p>
            <a:r>
              <a:rPr lang="pt-BR" dirty="0"/>
              <a:t>Criando Medidas em DAX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5F1796F-899C-482B-9B3F-C2DD9F153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49" y="3965608"/>
            <a:ext cx="6730060" cy="24834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5E98181-4A5D-4AAC-9EAF-5F5B1CAB6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187" y="4038930"/>
            <a:ext cx="4262388" cy="1316326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4108880-C046-4540-BD1B-7602FB9BBD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6381" y="5355256"/>
            <a:ext cx="1754230" cy="138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374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732223B-4E01-B259-8FD0-572F7ECE46CF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1297920" y="1844539"/>
            <a:ext cx="9596160" cy="3168921"/>
          </a:xfrm>
        </p:spPr>
        <p:txBody>
          <a:bodyPr>
            <a:normAutofit/>
          </a:bodyPr>
          <a:lstStyle/>
          <a:p>
            <a:pPr algn="just"/>
            <a:r>
              <a:rPr lang="pt-BR" sz="2800" dirty="0"/>
              <a:t>Este módulo aborda as principais funções DAX utilizadas no Power BI para realizar cálculos e manipulações de dados. Você aprenderá a utilizar funções como SUM, MAX, COUNT, IF, </a:t>
            </a:r>
            <a:r>
              <a:rPr lang="pt-BR" sz="2800" dirty="0" err="1"/>
              <a:t>Concatenate</a:t>
            </a:r>
            <a:r>
              <a:rPr lang="pt-BR" sz="2800" dirty="0"/>
              <a:t>, ALL e </a:t>
            </a:r>
            <a:r>
              <a:rPr lang="pt-BR" sz="2800" dirty="0" err="1"/>
              <a:t>Filter</a:t>
            </a:r>
            <a:r>
              <a:rPr lang="pt-BR" sz="2800" dirty="0"/>
              <a:t>, para gerar insights e análises poderosas. Com exemplos práticos e exercícios, você desenvolverá habilidades sólidas no uso dessas funções essenciais.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B1F92A5-6349-3689-C41B-8D93F88CC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Visão geral</a:t>
            </a:r>
          </a:p>
        </p:txBody>
      </p:sp>
    </p:spTree>
    <p:extLst>
      <p:ext uri="{BB962C8B-B14F-4D97-AF65-F5344CB8AC3E}">
        <p14:creationId xmlns:p14="http://schemas.microsoft.com/office/powerpoint/2010/main" val="514244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995326-01C0-472C-A6C7-7DAD5B41E880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65549" y="650591"/>
            <a:ext cx="9268901" cy="5040000"/>
          </a:xfrm>
        </p:spPr>
        <p:txBody>
          <a:bodyPr>
            <a:noAutofit/>
          </a:bodyPr>
          <a:lstStyle/>
          <a:p>
            <a:r>
              <a:rPr lang="pt-BR" dirty="0"/>
              <a:t>Vamos criar algumas medidas para exercitar. Para criar uma nova medida, você também pode clicar com o botão direito no nome da tabela (à direita) e clicar em Nova medida.</a:t>
            </a:r>
          </a:p>
          <a:p>
            <a:endParaRPr lang="pt-BR" b="1" dirty="0"/>
          </a:p>
          <a:p>
            <a:pPr marL="457200" indent="-457200">
              <a:buAutoNum type="arabicPeriod"/>
            </a:pPr>
            <a:endParaRPr lang="pt-BR" b="1" dirty="0"/>
          </a:p>
          <a:p>
            <a:pPr marL="457200" indent="-457200">
              <a:buAutoNum type="arabicPeriod"/>
            </a:pPr>
            <a:endParaRPr lang="pt-BR" b="1" dirty="0"/>
          </a:p>
          <a:p>
            <a:pPr marL="457200" indent="-457200">
              <a:buAutoNum type="arabicPeriod"/>
            </a:pPr>
            <a:r>
              <a:rPr lang="pt-BR" b="1" dirty="0"/>
              <a:t>Total de Salário:</a:t>
            </a:r>
          </a:p>
          <a:p>
            <a:pPr marL="457200" indent="-457200">
              <a:buAutoNum type="arabicPeriod"/>
            </a:pPr>
            <a:endParaRPr lang="pt-BR" b="1" dirty="0"/>
          </a:p>
          <a:p>
            <a:pPr marL="457200" indent="-457200">
              <a:buAutoNum type="arabicPeriod"/>
            </a:pPr>
            <a:endParaRPr lang="pt-BR" b="1" dirty="0"/>
          </a:p>
          <a:p>
            <a:pPr marL="457200" indent="-457200">
              <a:buAutoNum type="arabicPeriod"/>
            </a:pPr>
            <a:endParaRPr lang="pt-BR" b="1" dirty="0"/>
          </a:p>
          <a:p>
            <a:pPr marL="457200" indent="-457200">
              <a:buAutoNum type="arabicPeriod"/>
            </a:pPr>
            <a:r>
              <a:rPr lang="pt-BR" b="1" dirty="0"/>
              <a:t> Total de Dias Trabalhados: </a:t>
            </a:r>
          </a:p>
          <a:p>
            <a:pPr marL="457200" indent="-457200">
              <a:buAutoNum type="arabicPeriod"/>
            </a:pPr>
            <a:endParaRPr lang="pt-BR" b="1" dirty="0"/>
          </a:p>
          <a:p>
            <a:pPr marL="457200" indent="-457200">
              <a:buAutoNum type="arabicPeriod"/>
            </a:pPr>
            <a:endParaRPr lang="pt-BR" b="1" dirty="0"/>
          </a:p>
          <a:p>
            <a:pPr marL="457200" indent="-457200">
              <a:buAutoNum type="arabicPeriod"/>
            </a:pPr>
            <a:r>
              <a:rPr lang="pt-BR" b="1" dirty="0"/>
              <a:t> Salário por dia de trabalho: 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A38B47E-8A04-E2B3-563A-96215D978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10591"/>
            <a:ext cx="9144000" cy="540000"/>
          </a:xfrm>
        </p:spPr>
        <p:txBody>
          <a:bodyPr>
            <a:normAutofit fontScale="90000"/>
          </a:bodyPr>
          <a:lstStyle/>
          <a:p>
            <a:r>
              <a:rPr lang="pt-BR" dirty="0"/>
              <a:t>Operações Comuns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5C3EBFF-1AA1-47C5-9407-EF803078D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922" y="2210307"/>
            <a:ext cx="5372100" cy="85725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2B5B6F5-ACE2-4413-9882-F38804533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922" y="3856718"/>
            <a:ext cx="6464868" cy="7239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05D37D3E-FBD0-4E2E-B0F6-7847CD68D8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922" y="5220743"/>
            <a:ext cx="6276975" cy="65722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17FBB75-7CF6-4457-BB3D-61A34A101B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4450" y="1137774"/>
            <a:ext cx="2157550" cy="174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556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995326-01C0-472C-A6C7-7DAD5B41E880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21170" y="909000"/>
            <a:ext cx="9268901" cy="5040000"/>
          </a:xfrm>
        </p:spPr>
        <p:txBody>
          <a:bodyPr>
            <a:noAutofit/>
          </a:bodyPr>
          <a:lstStyle/>
          <a:p>
            <a:r>
              <a:rPr lang="pt-BR" dirty="0"/>
              <a:t>Agora, você pode colocar todas essas	</a:t>
            </a:r>
          </a:p>
          <a:p>
            <a:r>
              <a:rPr lang="pt-BR" dirty="0"/>
              <a:t>medidas no campo valores da Matriz e</a:t>
            </a:r>
          </a:p>
          <a:p>
            <a:r>
              <a:rPr lang="pt-BR" dirty="0"/>
              <a:t>analisar, por exemplo, o total de Salário por</a:t>
            </a:r>
          </a:p>
          <a:p>
            <a:r>
              <a:rPr lang="pt-BR" dirty="0"/>
              <a:t>Dia de acordo com cada cargo.</a:t>
            </a:r>
          </a:p>
          <a:p>
            <a:r>
              <a:rPr lang="pt-BR" dirty="0"/>
              <a:t>Repare que a nossa medida de Salário por</a:t>
            </a:r>
          </a:p>
          <a:p>
            <a:r>
              <a:rPr lang="pt-BR" dirty="0"/>
              <a:t>Dia de Trabalho foi criada a partir de outras</a:t>
            </a:r>
          </a:p>
          <a:p>
            <a:r>
              <a:rPr lang="pt-BR" dirty="0"/>
              <a:t>duas medidas. Assim, essa é a principal</a:t>
            </a:r>
          </a:p>
          <a:p>
            <a:r>
              <a:rPr lang="pt-BR" dirty="0"/>
              <a:t>vantagem de criarmos medidas, pois</a:t>
            </a:r>
          </a:p>
          <a:p>
            <a:r>
              <a:rPr lang="pt-BR" dirty="0"/>
              <a:t>podemos facilmente reaproveita-las dentro</a:t>
            </a:r>
          </a:p>
          <a:p>
            <a:r>
              <a:rPr lang="pt-BR" dirty="0"/>
              <a:t>de outras medidas.</a:t>
            </a:r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A38B47E-8A04-E2B3-563A-96215D978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10591"/>
            <a:ext cx="9144000" cy="540000"/>
          </a:xfrm>
        </p:spPr>
        <p:txBody>
          <a:bodyPr>
            <a:normAutofit fontScale="90000"/>
          </a:bodyPr>
          <a:lstStyle/>
          <a:p>
            <a:r>
              <a:rPr lang="pt-BR" dirty="0"/>
              <a:t>Operações Comuns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0023108-150B-4915-BE5F-22F1BD486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000" y="1008497"/>
            <a:ext cx="6792000" cy="461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57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995326-01C0-472C-A6C7-7DAD5B41E880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592295" y="1159257"/>
            <a:ext cx="9268901" cy="5040000"/>
          </a:xfrm>
        </p:spPr>
        <p:txBody>
          <a:bodyPr>
            <a:noAutofit/>
          </a:bodyPr>
          <a:lstStyle/>
          <a:p>
            <a:r>
              <a:rPr lang="pt-BR" dirty="0"/>
              <a:t>Em resumo, temos 4 principais fórmulas de contagem no Power BI. Em geral, elas são bem intuitivas e em geral dão o mesmo</a:t>
            </a:r>
          </a:p>
          <a:p>
            <a:r>
              <a:rPr lang="pt-BR" dirty="0"/>
              <a:t>resultado. Com exceção da DISTINCTCOUNT, que conta vales distintos de uma coluna</a:t>
            </a:r>
          </a:p>
          <a:p>
            <a:r>
              <a:rPr lang="pt-BR" dirty="0" err="1"/>
              <a:t>qts</a:t>
            </a:r>
            <a:r>
              <a:rPr lang="pt-BR" dirty="0"/>
              <a:t> de </a:t>
            </a:r>
            <a:r>
              <a:rPr lang="pt-BR" dirty="0" err="1"/>
              <a:t>funcioanarios</a:t>
            </a:r>
            <a:r>
              <a:rPr lang="pt-BR" dirty="0"/>
              <a:t> = COUNTROWS(</a:t>
            </a:r>
            <a:r>
              <a:rPr lang="pt-BR" dirty="0" err="1"/>
              <a:t>BaseFuncionario</a:t>
            </a:r>
            <a:r>
              <a:rPr lang="pt-BR" dirty="0"/>
              <a:t>)</a:t>
            </a:r>
          </a:p>
          <a:p>
            <a:r>
              <a:rPr lang="pt-BR" dirty="0"/>
              <a:t>.	</a:t>
            </a:r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A38B47E-8A04-E2B3-563A-96215D978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10591"/>
            <a:ext cx="9144000" cy="540000"/>
          </a:xfrm>
        </p:spPr>
        <p:txBody>
          <a:bodyPr>
            <a:normAutofit fontScale="90000"/>
          </a:bodyPr>
          <a:lstStyle/>
          <a:p>
            <a:r>
              <a:rPr lang="pt-BR" dirty="0"/>
              <a:t>Funções de Contagem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56AEF20-F5D5-4A3A-B63F-DE0EA8D59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95" y="3088423"/>
            <a:ext cx="11417968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394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995326-01C0-472C-A6C7-7DAD5B41E880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592295" y="1159257"/>
            <a:ext cx="9268901" cy="5040000"/>
          </a:xfrm>
        </p:spPr>
        <p:txBody>
          <a:bodyPr>
            <a:noAutofit/>
          </a:bodyPr>
          <a:lstStyle/>
          <a:p>
            <a:r>
              <a:rPr lang="pt-BR" dirty="0"/>
              <a:t>Vamos finalizar criando uma medida que calcula a quantidade de funcionários atuais, que está mostrada na imagem abaixo. </a:t>
            </a:r>
          </a:p>
          <a:p>
            <a:r>
              <a:rPr lang="pt-BR" dirty="0"/>
              <a:t>A quantidade de funcionários atuais é dada pela quantidade de funcionários total menos a quantidade de funcionários demitidos, que descobrimos fazendo uma contagem na coluna de Data de Demissão. Como ela pode conter tanto valores (se tem data, foi demitido, se não tem valor, é atual) usamos a função COUNTA. 	</a:t>
            </a:r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A38B47E-8A04-E2B3-563A-96215D978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10591"/>
            <a:ext cx="9144000" cy="540000"/>
          </a:xfrm>
        </p:spPr>
        <p:txBody>
          <a:bodyPr>
            <a:normAutofit fontScale="90000"/>
          </a:bodyPr>
          <a:lstStyle/>
          <a:p>
            <a:r>
              <a:rPr lang="pt-BR" dirty="0"/>
              <a:t>Funções de Contagem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8ACB550-2EA1-4501-A281-E74501A03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003" y="2920333"/>
            <a:ext cx="8460379" cy="125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780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995326-01C0-472C-A6C7-7DAD5B41E880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pt-BR" dirty="0"/>
              <a:t>	Agora devemos apresentar uma medida com o valor máximo e  mínimo dos custos dos funcionários da empresa. Utilize as funções </a:t>
            </a:r>
            <a:r>
              <a:rPr lang="pt-BR" b="1" dirty="0"/>
              <a:t>MAX e MIN </a:t>
            </a:r>
            <a:r>
              <a:rPr lang="pt-BR" dirty="0"/>
              <a:t>aplicada na coluna </a:t>
            </a:r>
            <a:r>
              <a:rPr lang="pt-BR" b="1" dirty="0" err="1"/>
              <a:t>CustoFuncionario</a:t>
            </a:r>
            <a:r>
              <a:rPr lang="pt-BR" b="1" dirty="0"/>
              <a:t>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A38B47E-8A04-E2B3-563A-96215D978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Função de Agregação e Condição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32B58E7-23F1-367A-879A-77B4998678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251"/>
          <a:stretch/>
        </p:blipFill>
        <p:spPr>
          <a:xfrm>
            <a:off x="936323" y="2994154"/>
            <a:ext cx="7279624" cy="43484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D31F551-3546-51F0-DCD0-47DD88239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203" y="4418118"/>
            <a:ext cx="7279624" cy="43484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524724F-C2D6-6B18-E853-D3B2CDE34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4280" y="1884084"/>
            <a:ext cx="2433720" cy="454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8785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995326-01C0-472C-A6C7-7DAD5B41E880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pt-BR" dirty="0"/>
              <a:t>	</a:t>
            </a:r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A38B47E-8A04-E2B3-563A-96215D978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Relembrando formatação condicional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3FF65F5-1F37-4DDF-94D8-80DAB063A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00" y="1326681"/>
            <a:ext cx="3627508" cy="161864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8F8308B-18CB-4DBA-9374-FD06A9770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754" y="3182030"/>
            <a:ext cx="8787865" cy="367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4452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105631E-5049-EF04-D1AE-326920AA6D73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835061"/>
            <a:ext cx="10800000" cy="5040000"/>
          </a:xfrm>
        </p:spPr>
        <p:txBody>
          <a:bodyPr>
            <a:noAutofit/>
          </a:bodyPr>
          <a:lstStyle/>
          <a:p>
            <a:r>
              <a:rPr lang="pt-BR" dirty="0"/>
              <a:t>Voltando na nossa matriz de gasto com</a:t>
            </a:r>
          </a:p>
          <a:p>
            <a:r>
              <a:rPr lang="pt-BR" dirty="0"/>
              <a:t>salário, podemos nos fazer a seguinte</a:t>
            </a:r>
          </a:p>
          <a:p>
            <a:r>
              <a:rPr lang="pt-BR" dirty="0"/>
              <a:t>Pergunta : será que este cálculo faz</a:t>
            </a:r>
          </a:p>
          <a:p>
            <a:r>
              <a:rPr lang="pt-BR" dirty="0"/>
              <a:t>sentido?</a:t>
            </a:r>
          </a:p>
          <a:p>
            <a:r>
              <a:rPr lang="pt-BR" dirty="0"/>
              <a:t>Lembre que temos funcionários na nossa</a:t>
            </a:r>
          </a:p>
          <a:p>
            <a:r>
              <a:rPr lang="pt-BR" dirty="0"/>
              <a:t>tabela com o Status Demitido,</a:t>
            </a:r>
          </a:p>
          <a:p>
            <a:r>
              <a:rPr lang="pt-BR" dirty="0"/>
              <a:t>o que significa que não deveríamos estar</a:t>
            </a:r>
          </a:p>
          <a:p>
            <a:r>
              <a:rPr lang="pt-BR" dirty="0"/>
              <a:t>somando os valores de salário para esses</a:t>
            </a:r>
          </a:p>
          <a:p>
            <a:r>
              <a:rPr lang="pt-BR" dirty="0"/>
              <a:t>funcionários, pois não temos mais gastos</a:t>
            </a:r>
          </a:p>
          <a:p>
            <a:r>
              <a:rPr lang="pt-BR" dirty="0"/>
              <a:t>com eles. Ou seja, o ideal</a:t>
            </a:r>
          </a:p>
          <a:p>
            <a:r>
              <a:rPr lang="pt-BR" dirty="0"/>
              <a:t>é que a gente criasse uma</a:t>
            </a:r>
          </a:p>
          <a:p>
            <a:r>
              <a:rPr lang="pt-BR" dirty="0"/>
              <a:t>medida que somasse apenas SE o</a:t>
            </a:r>
          </a:p>
          <a:p>
            <a:r>
              <a:rPr lang="pt-BR" dirty="0"/>
              <a:t>Funcionário é atual . Caso contrário, não</a:t>
            </a:r>
          </a:p>
          <a:p>
            <a:r>
              <a:rPr lang="pt-BR" dirty="0"/>
              <a:t>Somamos . Para isso, vamos usar</a:t>
            </a:r>
          </a:p>
          <a:p>
            <a:r>
              <a:rPr lang="pt-BR" dirty="0"/>
              <a:t>a função </a:t>
            </a:r>
            <a:r>
              <a:rPr lang="pt-BR" b="1" dirty="0"/>
              <a:t>CALCULATE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F80CB44-1641-66E5-4A2E-765B2933B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37723"/>
            <a:ext cx="9144000" cy="540000"/>
          </a:xfrm>
        </p:spPr>
        <p:txBody>
          <a:bodyPr>
            <a:noAutofit/>
          </a:bodyPr>
          <a:lstStyle/>
          <a:p>
            <a:r>
              <a:rPr lang="pt-BR" sz="2800" dirty="0"/>
              <a:t>Função CALCULATE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DE9F74B-9DC8-4FE0-ACC2-FF6D241B3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049" y="1219199"/>
            <a:ext cx="6629952" cy="550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2738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105631E-5049-EF04-D1AE-326920AA6D73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2331156"/>
            <a:ext cx="6737457" cy="3757503"/>
          </a:xfrm>
        </p:spPr>
        <p:txBody>
          <a:bodyPr>
            <a:noAutofit/>
          </a:bodyPr>
          <a:lstStyle/>
          <a:p>
            <a:r>
              <a:rPr lang="pt-BR" dirty="0"/>
              <a:t>Para isso, usamos a estruturas acima. </a:t>
            </a:r>
          </a:p>
          <a:p>
            <a:r>
              <a:rPr lang="pt-BR" dirty="0"/>
              <a:t>A ideia da fórmula </a:t>
            </a:r>
            <a:r>
              <a:rPr lang="pt-BR" b="1" dirty="0"/>
              <a:t>CALCULATE</a:t>
            </a:r>
            <a:r>
              <a:rPr lang="pt-BR" dirty="0"/>
              <a:t> é basicamente realizar um cálculo de uma expressão, aplicando algum filtro específico. No caso, queremos fazer uma soma de salário apenas no caso em que a coluna de Status da </a:t>
            </a:r>
            <a:r>
              <a:rPr lang="pt-BR" b="1" dirty="0" err="1"/>
              <a:t>BaseFuncionarios</a:t>
            </a:r>
            <a:r>
              <a:rPr lang="pt-BR" dirty="0"/>
              <a:t> é igual a </a:t>
            </a:r>
            <a:r>
              <a:rPr lang="pt-BR" b="1" dirty="0"/>
              <a:t>“Funcionário Atual”</a:t>
            </a:r>
            <a:r>
              <a:rPr lang="pt-BR" dirty="0"/>
              <a:t>. </a:t>
            </a:r>
          </a:p>
          <a:p>
            <a:r>
              <a:rPr lang="pt-BR" dirty="0"/>
              <a:t>O resultado final pode ser visto na matriz ao lado. Agora sim faz muito mais sentido fazer essa análise de gastos com salário dos funcionários.</a:t>
            </a:r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F80CB44-1641-66E5-4A2E-765B2933B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37723"/>
            <a:ext cx="9144000" cy="540000"/>
          </a:xfrm>
        </p:spPr>
        <p:txBody>
          <a:bodyPr>
            <a:noAutofit/>
          </a:bodyPr>
          <a:lstStyle/>
          <a:p>
            <a:r>
              <a:rPr lang="pt-BR" sz="2800" dirty="0"/>
              <a:t>Função CALCULATE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C2E648C-39CC-40A0-995B-FBCB38680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2788" y="1944052"/>
            <a:ext cx="2619375" cy="4314825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D1EF9B80-B9D1-46BE-A28C-8EAB308786F9}"/>
              </a:ext>
            </a:extLst>
          </p:cNvPr>
          <p:cNvSpPr/>
          <p:nvPr/>
        </p:nvSpPr>
        <p:spPr>
          <a:xfrm>
            <a:off x="827999" y="677723"/>
            <a:ext cx="82293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Salario Total Atual = </a:t>
            </a:r>
            <a:r>
              <a:rPr lang="pt-BR" dirty="0">
                <a:solidFill>
                  <a:srgbClr val="3165BB"/>
                </a:solidFill>
                <a:latin typeface="Consolas" panose="020B0609020204030204" pitchFamily="49" charset="0"/>
              </a:rPr>
              <a:t>CALCULATE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BR" dirty="0">
                <a:solidFill>
                  <a:srgbClr val="68349C"/>
                </a:solidFill>
                <a:latin typeface="Consolas" panose="020B0609020204030204" pitchFamily="49" charset="0"/>
              </a:rPr>
              <a:t>[Custo total]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pt-BR" dirty="0" err="1">
                <a:solidFill>
                  <a:srgbClr val="001080"/>
                </a:solidFill>
                <a:latin typeface="Consolas" panose="020B0609020204030204" pitchFamily="49" charset="0"/>
              </a:rPr>
              <a:t>BaseFuncionario</a:t>
            </a:r>
            <a:r>
              <a:rPr lang="pt-BR" dirty="0">
                <a:solidFill>
                  <a:srgbClr val="001080"/>
                </a:solidFill>
                <a:latin typeface="Consolas" panose="020B0609020204030204" pitchFamily="49" charset="0"/>
              </a:rPr>
              <a:t>[Status]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pt-BR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t-BR" dirty="0" err="1">
                <a:solidFill>
                  <a:srgbClr val="A31515"/>
                </a:solidFill>
                <a:latin typeface="Consolas" panose="020B0609020204030204" pitchFamily="49" charset="0"/>
              </a:rPr>
              <a:t>Funcionario</a:t>
            </a:r>
            <a:r>
              <a:rPr lang="pt-BR" dirty="0">
                <a:solidFill>
                  <a:srgbClr val="A31515"/>
                </a:solidFill>
                <a:latin typeface="Consolas" panose="020B0609020204030204" pitchFamily="49" charset="0"/>
              </a:rPr>
              <a:t> Atual"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pt-B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731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105631E-5049-EF04-D1AE-326920AA6D73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1" y="762238"/>
            <a:ext cx="5447672" cy="3757503"/>
          </a:xfrm>
        </p:spPr>
        <p:txBody>
          <a:bodyPr>
            <a:noAutofit/>
          </a:bodyPr>
          <a:lstStyle/>
          <a:p>
            <a:r>
              <a:rPr lang="pt-BR" sz="1800" dirty="0"/>
              <a:t>Vamos ver agora como podemos fazer cálculos de</a:t>
            </a:r>
          </a:p>
          <a:p>
            <a:r>
              <a:rPr lang="pt-BR" sz="1800" dirty="0"/>
              <a:t>porcentagem baseados em um total. Por exemplo, na</a:t>
            </a:r>
          </a:p>
          <a:p>
            <a:r>
              <a:rPr lang="pt-BR" sz="1800" dirty="0"/>
              <a:t>matriz ao lado, queremos saber qual é a contribuição</a:t>
            </a:r>
          </a:p>
          <a:p>
            <a:r>
              <a:rPr lang="pt-BR" sz="1800" dirty="0"/>
              <a:t>percentual de cada nível de criticidade no valor total dos</a:t>
            </a:r>
          </a:p>
          <a:p>
            <a:r>
              <a:rPr lang="pt-BR" sz="1800" dirty="0"/>
              <a:t>contratos.</a:t>
            </a:r>
          </a:p>
          <a:p>
            <a:r>
              <a:rPr lang="pt-BR" sz="1800" dirty="0"/>
              <a:t>Para isso, precisamos calcular um total fixo de valor de</a:t>
            </a:r>
          </a:p>
          <a:p>
            <a:r>
              <a:rPr lang="pt-BR" sz="1800" dirty="0"/>
              <a:t>contrato (R$ 80.424.000) que nunca vai muda. Para isso,</a:t>
            </a:r>
          </a:p>
          <a:p>
            <a:r>
              <a:rPr lang="pt-BR" sz="1800" dirty="0"/>
              <a:t>usamos a função ALL, dentro da CALCULATE, que permite</a:t>
            </a:r>
          </a:p>
          <a:p>
            <a:r>
              <a:rPr lang="pt-BR" sz="1800" dirty="0"/>
              <a:t>que a gente faça um cálculo considerando TODOS os</a:t>
            </a:r>
          </a:p>
          <a:p>
            <a:r>
              <a:rPr lang="pt-BR" sz="1800" dirty="0"/>
              <a:t>valores da tabela sempre, independente do que temos</a:t>
            </a:r>
          </a:p>
          <a:p>
            <a:r>
              <a:rPr lang="pt-BR" sz="1800" dirty="0"/>
              <a:t>nas linhas da nossa matriz.</a:t>
            </a:r>
          </a:p>
          <a:p>
            <a:r>
              <a:rPr lang="pt-BR" sz="1800" dirty="0"/>
              <a:t>Quando colocarmos estes valores na matriz, temos o</a:t>
            </a:r>
          </a:p>
          <a:p>
            <a:r>
              <a:rPr lang="pt-BR" sz="1800" dirty="0"/>
              <a:t>seguinte resultado.</a:t>
            </a:r>
            <a:endParaRPr lang="pt-BR" sz="1800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F80CB44-1641-66E5-4A2E-765B2933B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37723"/>
            <a:ext cx="9144000" cy="540000"/>
          </a:xfrm>
        </p:spPr>
        <p:txBody>
          <a:bodyPr>
            <a:noAutofit/>
          </a:bodyPr>
          <a:lstStyle/>
          <a:p>
            <a:r>
              <a:rPr lang="pt-BR" sz="2800" dirty="0"/>
              <a:t>Função ALL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065CBBE-534B-46A3-929C-3CC4ABF33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920" y="507982"/>
            <a:ext cx="3343275" cy="1876425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634C6123-CCCC-4F92-B3E3-7ED7A20669B1}"/>
              </a:ext>
            </a:extLst>
          </p:cNvPr>
          <p:cNvSpPr/>
          <p:nvPr/>
        </p:nvSpPr>
        <p:spPr>
          <a:xfrm>
            <a:off x="6541920" y="2317823"/>
            <a:ext cx="5650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Total Valor do Contrato = </a:t>
            </a:r>
            <a:r>
              <a:rPr lang="pt-BR" dirty="0">
                <a:solidFill>
                  <a:srgbClr val="3165BB"/>
                </a:solidFill>
                <a:latin typeface="Consolas" panose="020B0609020204030204" pitchFamily="49" charset="0"/>
              </a:rPr>
              <a:t>SUM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BR" dirty="0" err="1">
                <a:solidFill>
                  <a:srgbClr val="001080"/>
                </a:solidFill>
                <a:latin typeface="Consolas" panose="020B0609020204030204" pitchFamily="49" charset="0"/>
              </a:rPr>
              <a:t>BaseClientes</a:t>
            </a:r>
            <a:r>
              <a:rPr lang="pt-BR" dirty="0">
                <a:solidFill>
                  <a:srgbClr val="001080"/>
                </a:solidFill>
                <a:latin typeface="Consolas" panose="020B0609020204030204" pitchFamily="49" charset="0"/>
              </a:rPr>
              <a:t>[Valor Contrato Anual]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pt-B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9E4F79C-BCDF-4B2E-B9A9-A4414958D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920" y="3362519"/>
            <a:ext cx="4200525" cy="1323975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32705EAB-A3B7-46DE-B196-A3A38743C7F5}"/>
              </a:ext>
            </a:extLst>
          </p:cNvPr>
          <p:cNvSpPr/>
          <p:nvPr/>
        </p:nvSpPr>
        <p:spPr>
          <a:xfrm>
            <a:off x="6541920" y="4761693"/>
            <a:ext cx="5650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VALOR TOTAL CONTRATOS = </a:t>
            </a:r>
            <a:r>
              <a:rPr lang="pt-BR" dirty="0">
                <a:solidFill>
                  <a:srgbClr val="3165BB"/>
                </a:solidFill>
                <a:latin typeface="Consolas" panose="020B0609020204030204" pitchFamily="49" charset="0"/>
              </a:rPr>
              <a:t>CALCULATE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([Total Valor do Contrato],</a:t>
            </a:r>
            <a:r>
              <a:rPr lang="pt-BR" dirty="0">
                <a:solidFill>
                  <a:srgbClr val="3165BB"/>
                </a:solidFill>
                <a:latin typeface="Consolas" panose="020B0609020204030204" pitchFamily="49" charset="0"/>
              </a:rPr>
              <a:t>ALL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BR" dirty="0" err="1">
                <a:solidFill>
                  <a:srgbClr val="000000"/>
                </a:solidFill>
                <a:latin typeface="Consolas" panose="020B0609020204030204" pitchFamily="49" charset="0"/>
              </a:rPr>
              <a:t>BaseClientes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endParaRPr lang="pt-B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7569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105631E-5049-EF04-D1AE-326920AA6D73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1099123"/>
            <a:ext cx="8941642" cy="3757503"/>
          </a:xfrm>
        </p:spPr>
        <p:txBody>
          <a:bodyPr>
            <a:noAutofit/>
          </a:bodyPr>
          <a:lstStyle/>
          <a:p>
            <a:r>
              <a:rPr lang="pt-BR" dirty="0"/>
              <a:t>Para fechar com mais um exemplo, podemos calcular o valor médio de cada contrato que fechamos, dado pela fórmula</a:t>
            </a:r>
          </a:p>
          <a:p>
            <a:r>
              <a:rPr lang="pt-BR" dirty="0"/>
              <a:t>abaixo:</a:t>
            </a:r>
          </a:p>
          <a:p>
            <a:endParaRPr lang="pt-BR" b="1" dirty="0"/>
          </a:p>
          <a:p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F80CB44-1641-66E5-4A2E-765B2933B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37723"/>
            <a:ext cx="9144000" cy="540000"/>
          </a:xfrm>
        </p:spPr>
        <p:txBody>
          <a:bodyPr>
            <a:noAutofit/>
          </a:bodyPr>
          <a:lstStyle/>
          <a:p>
            <a:r>
              <a:rPr lang="pt-BR" sz="2800" dirty="0"/>
              <a:t>Função ALL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38F7492-3C52-4C0C-BDD5-DFAE899ECDD9}"/>
              </a:ext>
            </a:extLst>
          </p:cNvPr>
          <p:cNvSpPr/>
          <p:nvPr/>
        </p:nvSpPr>
        <p:spPr>
          <a:xfrm>
            <a:off x="824337" y="2553448"/>
            <a:ext cx="105396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VALOR MÉDIO P/ CONTRATOS = </a:t>
            </a:r>
            <a:r>
              <a:rPr lang="pt-BR" dirty="0">
                <a:solidFill>
                  <a:srgbClr val="3165BB"/>
                </a:solidFill>
                <a:latin typeface="Consolas" panose="020B0609020204030204" pitchFamily="49" charset="0"/>
              </a:rPr>
              <a:t>CALCULATE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BR" dirty="0">
                <a:solidFill>
                  <a:srgbClr val="3165BB"/>
                </a:solidFill>
                <a:latin typeface="Consolas" panose="020B0609020204030204" pitchFamily="49" charset="0"/>
              </a:rPr>
              <a:t>AVERAGE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BR" dirty="0" err="1">
                <a:solidFill>
                  <a:srgbClr val="001080"/>
                </a:solidFill>
                <a:latin typeface="Consolas" panose="020B0609020204030204" pitchFamily="49" charset="0"/>
              </a:rPr>
              <a:t>BaseClientes</a:t>
            </a:r>
            <a:r>
              <a:rPr lang="pt-BR" dirty="0">
                <a:solidFill>
                  <a:srgbClr val="001080"/>
                </a:solidFill>
                <a:latin typeface="Consolas" panose="020B0609020204030204" pitchFamily="49" charset="0"/>
              </a:rPr>
              <a:t>[Valor por serviço]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  <a:r>
              <a:rPr lang="pt-BR" dirty="0">
                <a:solidFill>
                  <a:srgbClr val="3165BB"/>
                </a:solidFill>
                <a:latin typeface="Consolas" panose="020B0609020204030204" pitchFamily="49" charset="0"/>
              </a:rPr>
              <a:t>ALL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BR" dirty="0" err="1">
                <a:solidFill>
                  <a:srgbClr val="001080"/>
                </a:solidFill>
                <a:latin typeface="Consolas" panose="020B0609020204030204" pitchFamily="49" charset="0"/>
              </a:rPr>
              <a:t>BaseClientes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endParaRPr lang="pt-B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14784D7-1345-4EF2-BABD-42F9B9521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247" y="3658222"/>
            <a:ext cx="5619750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315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C6CD062-2777-C8B5-5C51-1FB011F31423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1435080" y="2147939"/>
            <a:ext cx="9321840" cy="2562122"/>
          </a:xfrm>
        </p:spPr>
        <p:txBody>
          <a:bodyPr>
            <a:normAutofit/>
          </a:bodyPr>
          <a:lstStyle/>
          <a:p>
            <a:pPr algn="just"/>
            <a:r>
              <a:rPr lang="pt-BR" sz="2400" dirty="0"/>
              <a:t>	As funções DAX (Data </a:t>
            </a:r>
            <a:r>
              <a:rPr lang="pt-BR" sz="2400" dirty="0" err="1"/>
              <a:t>Analysis</a:t>
            </a:r>
            <a:r>
              <a:rPr lang="pt-BR" sz="2400" dirty="0"/>
              <a:t> </a:t>
            </a:r>
            <a:r>
              <a:rPr lang="pt-BR" sz="2400" dirty="0" err="1"/>
              <a:t>Expressions</a:t>
            </a:r>
            <a:r>
              <a:rPr lang="pt-BR" sz="2400" dirty="0"/>
              <a:t>) são uma linguagem de fórmula utilizada para realizar cálculos e manipulações de dados no Power BI. Compreender o funcionamento das funções DAX é essencial para criar análises poderosas e obter insights valiosos a partir dos seus dados. Elas Introdução às Funções DAX permitem realizar cálculos sofisticados e avançados, além de oferecer recursos de filtragem, agregação e manipulação de dados.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0639D35-A394-458E-AF87-D9E03048A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 que são as funções DAX?</a:t>
            </a:r>
          </a:p>
        </p:txBody>
      </p:sp>
    </p:spTree>
    <p:extLst>
      <p:ext uri="{BB962C8B-B14F-4D97-AF65-F5344CB8AC3E}">
        <p14:creationId xmlns:p14="http://schemas.microsoft.com/office/powerpoint/2010/main" val="15477112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105631E-5049-EF04-D1AE-326920AA6D73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1099123"/>
            <a:ext cx="3474493" cy="5051420"/>
          </a:xfrm>
        </p:spPr>
        <p:txBody>
          <a:bodyPr>
            <a:noAutofit/>
          </a:bodyPr>
          <a:lstStyle/>
          <a:p>
            <a:r>
              <a:rPr lang="pt-BR" dirty="0"/>
              <a:t>A função FILTER, permite que façamos um filtro, semelhante ao </a:t>
            </a:r>
            <a:r>
              <a:rPr lang="pt-BR" b="1" dirty="0"/>
              <a:t>CALCULATE</a:t>
            </a:r>
            <a:r>
              <a:rPr lang="pt-BR" dirty="0"/>
              <a:t>. </a:t>
            </a:r>
          </a:p>
          <a:p>
            <a:r>
              <a:rPr lang="pt-BR" dirty="0"/>
              <a:t>Com a diferença de que podemos utilizar </a:t>
            </a:r>
            <a:r>
              <a:rPr lang="pt-BR" b="1" dirty="0"/>
              <a:t>MEDIDAS</a:t>
            </a:r>
            <a:r>
              <a:rPr lang="pt-BR" dirty="0"/>
              <a:t> como critérios para o filtro (algo que não podíamos com a CALCULATE apenas).</a:t>
            </a:r>
          </a:p>
          <a:p>
            <a:r>
              <a:rPr lang="pt-BR" dirty="0"/>
              <a:t> A fórmula que queremos fazer é o total de contrato apenas para aqueles que possuem o valor por serviço acima da média de contratos, que calculamos anteriormente.</a:t>
            </a:r>
          </a:p>
          <a:p>
            <a:r>
              <a:rPr lang="pt-BR" dirty="0"/>
              <a:t> Colocando em uma matriz temos o seguinte resultado:</a:t>
            </a:r>
            <a:endParaRPr lang="pt-BR" b="1" dirty="0"/>
          </a:p>
          <a:p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F80CB44-1641-66E5-4A2E-765B2933B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37723"/>
            <a:ext cx="9144000" cy="540000"/>
          </a:xfrm>
        </p:spPr>
        <p:txBody>
          <a:bodyPr>
            <a:noAutofit/>
          </a:bodyPr>
          <a:lstStyle/>
          <a:p>
            <a:r>
              <a:rPr lang="pt-BR" sz="2800" dirty="0"/>
              <a:t>Função FILTER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FADA646D-1BA0-41ED-B791-77AE60D62BA4}"/>
              </a:ext>
            </a:extLst>
          </p:cNvPr>
          <p:cNvSpPr/>
          <p:nvPr/>
        </p:nvSpPr>
        <p:spPr>
          <a:xfrm>
            <a:off x="5059679" y="1173290"/>
            <a:ext cx="67312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Faturamento High Ticket = </a:t>
            </a:r>
            <a:r>
              <a:rPr lang="pt-BR" dirty="0">
                <a:solidFill>
                  <a:srgbClr val="3165BB"/>
                </a:solidFill>
                <a:latin typeface="Consolas" panose="020B0609020204030204" pitchFamily="49" charset="0"/>
              </a:rPr>
              <a:t>CALCULATE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BR" dirty="0">
                <a:solidFill>
                  <a:srgbClr val="68349C"/>
                </a:solidFill>
                <a:latin typeface="Consolas" panose="020B0609020204030204" pitchFamily="49" charset="0"/>
              </a:rPr>
              <a:t>[Total Valor do Contrato]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pt-BR" dirty="0" err="1">
                <a:solidFill>
                  <a:srgbClr val="3165BB"/>
                </a:solidFill>
                <a:latin typeface="Consolas" panose="020B0609020204030204" pitchFamily="49" charset="0"/>
              </a:rPr>
              <a:t>filter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BR" dirty="0" err="1">
                <a:solidFill>
                  <a:srgbClr val="001080"/>
                </a:solidFill>
                <a:latin typeface="Consolas" panose="020B0609020204030204" pitchFamily="49" charset="0"/>
              </a:rPr>
              <a:t>BaseClientes</a:t>
            </a:r>
            <a:r>
              <a:rPr lang="pt-BR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pt-BR" dirty="0" err="1">
                <a:solidFill>
                  <a:srgbClr val="001080"/>
                </a:solidFill>
                <a:latin typeface="Consolas" panose="020B0609020204030204" pitchFamily="49" charset="0"/>
              </a:rPr>
              <a:t>BaseClientes</a:t>
            </a:r>
            <a:r>
              <a:rPr lang="pt-BR" dirty="0">
                <a:solidFill>
                  <a:srgbClr val="001080"/>
                </a:solidFill>
                <a:latin typeface="Consolas" panose="020B0609020204030204" pitchFamily="49" charset="0"/>
              </a:rPr>
              <a:t>[Valor por serviço]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pt-BR" dirty="0">
                <a:solidFill>
                  <a:srgbClr val="68349C"/>
                </a:solidFill>
                <a:latin typeface="Consolas" panose="020B0609020204030204" pitchFamily="49" charset="0"/>
              </a:rPr>
              <a:t>[VALOR MÉDIO P/ CONTRATOS]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endParaRPr lang="pt-B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217701C-1872-440A-A9E3-676964A13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019" y="2800951"/>
            <a:ext cx="7583552" cy="369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6824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13064A3-7D34-BF62-6ED7-595835E8C15E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1795760" y="2056499"/>
            <a:ext cx="8600480" cy="2745002"/>
          </a:xfrm>
        </p:spPr>
        <p:txBody>
          <a:bodyPr>
            <a:normAutofit/>
          </a:bodyPr>
          <a:lstStyle/>
          <a:p>
            <a:pPr algn="just"/>
            <a:r>
              <a:rPr lang="pt-BR" sz="3200" dirty="0"/>
              <a:t>O módulo de Introdução às Funções DAX fornece uma base sólida para entender os conceitos fundamentais das funções DAX no Power BI. Você aprendeu sobre a sintaxe básica, como referenciar colunas e tabelas, e explorou algumas funções simples.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13310F2-6D19-A6C0-3B9C-58944F64A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Resumo</a:t>
            </a:r>
          </a:p>
        </p:txBody>
      </p:sp>
      <p:sp>
        <p:nvSpPr>
          <p:cNvPr id="4" name="Retângulo 3">
            <a:hlinkClick r:id="rId2"/>
            <a:extLst>
              <a:ext uri="{FF2B5EF4-FFF2-40B4-BE49-F238E27FC236}">
                <a16:creationId xmlns:a16="http://schemas.microsoft.com/office/drawing/2014/main" id="{CACC6630-694B-40C6-85BD-5C0C5546BE4E}"/>
              </a:ext>
            </a:extLst>
          </p:cNvPr>
          <p:cNvSpPr/>
          <p:nvPr/>
        </p:nvSpPr>
        <p:spPr>
          <a:xfrm>
            <a:off x="3441427" y="5522187"/>
            <a:ext cx="5309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https://learn.microsoft.com/pt-br/dax/statements-dax</a:t>
            </a:r>
          </a:p>
        </p:txBody>
      </p:sp>
    </p:spTree>
    <p:extLst>
      <p:ext uri="{BB962C8B-B14F-4D97-AF65-F5344CB8AC3E}">
        <p14:creationId xmlns:p14="http://schemas.microsoft.com/office/powerpoint/2010/main" val="1415025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77C1928-A2EF-2ECC-774B-1333B4E80B80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pt-BR" dirty="0"/>
              <a:t>As medidas são agregações que realizam cálculos em um conjunto de linhas.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04CAB77-64B1-C17B-7EB0-BB294FAB8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Utilizando funções DAX no Power BI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0EB22FD-C768-ABF5-E423-7F16DE52C75F}"/>
              </a:ext>
            </a:extLst>
          </p:cNvPr>
          <p:cNvSpPr>
            <a:spLocks noGrp="1"/>
          </p:cNvSpPr>
          <p:nvPr>
            <p:ph type="body" idx="16"/>
          </p:nvPr>
        </p:nvSpPr>
        <p:spPr/>
        <p:txBody>
          <a:bodyPr/>
          <a:lstStyle/>
          <a:p>
            <a:r>
              <a:rPr lang="pt-BR" dirty="0"/>
              <a:t>As colunas calculadas são criadas com base em expressões DAX e fornecem valores calculados para cada linha da tabela.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78F3A3E-F62D-DA5E-9A6A-D6ADFD883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Colunas calculadas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444734D-4B5E-403E-C201-D445D902D397}"/>
              </a:ext>
            </a:extLst>
          </p:cNvPr>
          <p:cNvSpPr>
            <a:spLocks noGrp="1"/>
          </p:cNvSpPr>
          <p:nvPr>
            <p:ph type="body" idx="17"/>
          </p:nvPr>
        </p:nvSpPr>
        <p:spPr/>
        <p:txBody>
          <a:bodyPr/>
          <a:lstStyle/>
          <a:p>
            <a:r>
              <a:rPr lang="pt-BR" dirty="0"/>
              <a:t>Medidas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DA690AA-FBDB-17E3-62F0-3545029ED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01" y="3974055"/>
            <a:ext cx="5220000" cy="1318316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1C11E892-1779-B651-3435-59D1043F4744}"/>
              </a:ext>
            </a:extLst>
          </p:cNvPr>
          <p:cNvSpPr/>
          <p:nvPr/>
        </p:nvSpPr>
        <p:spPr>
          <a:xfrm>
            <a:off x="4805265" y="4189445"/>
            <a:ext cx="550506" cy="8584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AA775283-0FB1-4631-FAFE-538509F68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999" y="3974055"/>
            <a:ext cx="5220000" cy="1318316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B9B5C612-78CD-2ABA-122F-91ACA61E1936}"/>
              </a:ext>
            </a:extLst>
          </p:cNvPr>
          <p:cNvSpPr/>
          <p:nvPr/>
        </p:nvSpPr>
        <p:spPr>
          <a:xfrm>
            <a:off x="9972000" y="4189445"/>
            <a:ext cx="550506" cy="8584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3185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20FE93-9EDE-CDDD-28FF-F56C35E6D898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lang="pt-BR" dirty="0"/>
          </a:p>
          <a:p>
            <a:r>
              <a:rPr lang="pt-BR" dirty="0"/>
              <a:t>Vamos começar criando uma nova coluna na nossa base Funcionários para calcular o total de salário para cada funcionário.</a:t>
            </a:r>
          </a:p>
          <a:p>
            <a:r>
              <a:rPr lang="pt-BR" dirty="0"/>
              <a:t>Para criar uma nova coluna em uma tabela, você deve estar sempre visualizando a tabela onde você quer criar essa coluna.</a:t>
            </a:r>
          </a:p>
          <a:p>
            <a:r>
              <a:rPr lang="pt-BR" dirty="0"/>
              <a:t>Como no caso queremos criar na tabela de </a:t>
            </a:r>
            <a:r>
              <a:rPr lang="pt-BR" dirty="0" err="1"/>
              <a:t>BaseFuncionarios</a:t>
            </a:r>
            <a:r>
              <a:rPr lang="pt-BR" dirty="0"/>
              <a:t>, primeiro devemos selecioná-la na lista à direita e depois, na guia </a:t>
            </a:r>
            <a:r>
              <a:rPr lang="pt-BR" b="1" dirty="0"/>
              <a:t>Página Inicial</a:t>
            </a:r>
            <a:r>
              <a:rPr lang="pt-BR" dirty="0"/>
              <a:t>, você vai clicar em </a:t>
            </a:r>
            <a:r>
              <a:rPr lang="pt-BR" b="1" dirty="0"/>
              <a:t>Nova Coluna</a:t>
            </a:r>
            <a:r>
              <a:rPr lang="pt-BR" dirty="0"/>
              <a:t>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98A216E-236B-8EC0-E326-B9DB2DE06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Função de Agregação e Condição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2D543B-A44A-46B7-A4F7-D3DFF90F8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650" y="3762375"/>
            <a:ext cx="11696700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98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20FE93-9EDE-CDDD-28FF-F56C35E6D8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980387"/>
            <a:ext cx="10800000" cy="5040000"/>
          </a:xfrm>
        </p:spPr>
        <p:txBody>
          <a:bodyPr>
            <a:normAutofit/>
          </a:bodyPr>
          <a:lstStyle/>
          <a:p>
            <a:r>
              <a:rPr lang="pt-BR" dirty="0"/>
              <a:t>Ao clicar em nova coluna, você deve seguir a seguinte estrutura:</a:t>
            </a:r>
          </a:p>
          <a:p>
            <a:r>
              <a:rPr lang="pt-BR" dirty="0">
                <a:solidFill>
                  <a:schemeClr val="accent1"/>
                </a:solidFill>
              </a:rPr>
              <a:t>Nome Coluna </a:t>
            </a:r>
            <a:r>
              <a:rPr lang="pt-BR" dirty="0"/>
              <a:t>= </a:t>
            </a:r>
            <a:r>
              <a:rPr lang="pt-BR" dirty="0">
                <a:solidFill>
                  <a:srgbClr val="FF0000"/>
                </a:solidFill>
              </a:rPr>
              <a:t>Expressão</a:t>
            </a:r>
          </a:p>
          <a:p>
            <a:r>
              <a:rPr lang="pt-BR" dirty="0"/>
              <a:t>Ou seja, você começa escrevendo o nome da coluna, e depois do sinal de igual você escreve a expressão que deseja calcular. Um detalhe é: o nome da sua coluna pode ter espaços e acentos, sem problemas.</a:t>
            </a:r>
          </a:p>
          <a:p>
            <a:r>
              <a:rPr lang="pt-BR" dirty="0"/>
              <a:t>Nesse caso, queremos o </a:t>
            </a:r>
            <a:r>
              <a:rPr lang="pt-BR" b="1" dirty="0"/>
              <a:t>total de salário </a:t>
            </a:r>
            <a:r>
              <a:rPr lang="pt-BR" dirty="0"/>
              <a:t>para cada funcionário, que nada mais é do que a soma dos gastos com salário. </a:t>
            </a:r>
          </a:p>
          <a:p>
            <a:r>
              <a:rPr lang="pt-BR" dirty="0"/>
              <a:t>Não adianta você tentar selecionar as colunas dentro da fórmula pois não vai funcionar, você precisa escrever o nome da cada uma dentro da barra de fórmulas. Ao começar a escrever o nome da coluna, o Power BI te dá uma sugestão, que você pode aceitar apenas clicando no TAB (ou ENTER) para que não seja necessário terminar de digitar todo o nome.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98A216E-236B-8EC0-E326-B9DB2DE0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8262"/>
            <a:ext cx="9144000" cy="912125"/>
          </a:xfrm>
        </p:spPr>
        <p:txBody>
          <a:bodyPr>
            <a:normAutofit fontScale="90000"/>
          </a:bodyPr>
          <a:lstStyle/>
          <a:p>
            <a:r>
              <a:rPr lang="pt-BR" dirty="0"/>
              <a:t>Funções no Power BI - DAX</a:t>
            </a:r>
            <a:br>
              <a:rPr lang="pt-BR" dirty="0"/>
            </a:br>
            <a:r>
              <a:rPr lang="pt-BR" dirty="0"/>
              <a:t>Colunas calculadas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FDCBC30-A566-4F14-9F0B-6AF20E237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00" y="4531298"/>
            <a:ext cx="6707731" cy="148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148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20FE93-9EDE-CDDD-28FF-F56C35E6D8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1065228"/>
            <a:ext cx="10823530" cy="5040000"/>
          </a:xfrm>
        </p:spPr>
        <p:txBody>
          <a:bodyPr>
            <a:normAutofit/>
          </a:bodyPr>
          <a:lstStyle/>
          <a:p>
            <a:r>
              <a:rPr lang="pt-BR" dirty="0"/>
              <a:t>A fórmula final é mostrada abaixo. Após termina-la, é só apertar o ENTER.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>
                <a:solidFill>
                  <a:schemeClr val="tx1"/>
                </a:solidFill>
                <a:highlight>
                  <a:srgbClr val="FFFF00"/>
                </a:highlight>
              </a:rPr>
              <a:t>Salario Total = </a:t>
            </a:r>
            <a:r>
              <a:rPr lang="pt-BR" dirty="0" err="1">
                <a:solidFill>
                  <a:schemeClr val="tx1"/>
                </a:solidFill>
                <a:highlight>
                  <a:srgbClr val="FFFF00"/>
                </a:highlight>
              </a:rPr>
              <a:t>BaseFuncionario</a:t>
            </a:r>
            <a:r>
              <a:rPr lang="pt-BR" dirty="0">
                <a:solidFill>
                  <a:schemeClr val="tx1"/>
                </a:solidFill>
                <a:highlight>
                  <a:srgbClr val="FFFF00"/>
                </a:highlight>
              </a:rPr>
              <a:t>[</a:t>
            </a:r>
            <a:r>
              <a:rPr lang="pt-BR" dirty="0" err="1">
                <a:solidFill>
                  <a:schemeClr val="tx1"/>
                </a:solidFill>
                <a:highlight>
                  <a:srgbClr val="FFFF00"/>
                </a:highlight>
              </a:rPr>
              <a:t>SalarioBase</a:t>
            </a:r>
            <a:r>
              <a:rPr lang="pt-BR" dirty="0">
                <a:solidFill>
                  <a:schemeClr val="tx1"/>
                </a:solidFill>
                <a:highlight>
                  <a:srgbClr val="FFFF00"/>
                </a:highlight>
              </a:rPr>
              <a:t>]+</a:t>
            </a:r>
            <a:r>
              <a:rPr lang="pt-BR" dirty="0" err="1">
                <a:solidFill>
                  <a:schemeClr val="tx1"/>
                </a:solidFill>
                <a:highlight>
                  <a:srgbClr val="FFFF00"/>
                </a:highlight>
              </a:rPr>
              <a:t>BaseFuncionario</a:t>
            </a:r>
            <a:r>
              <a:rPr lang="pt-BR" dirty="0">
                <a:solidFill>
                  <a:schemeClr val="tx1"/>
                </a:solidFill>
                <a:highlight>
                  <a:srgbClr val="FFFF00"/>
                </a:highlight>
              </a:rPr>
              <a:t>[Impostos]+</a:t>
            </a:r>
            <a:r>
              <a:rPr lang="pt-BR" dirty="0" err="1">
                <a:solidFill>
                  <a:schemeClr val="tx1"/>
                </a:solidFill>
                <a:highlight>
                  <a:srgbClr val="FFFF00"/>
                </a:highlight>
              </a:rPr>
              <a:t>BaseFuncionario</a:t>
            </a:r>
            <a:r>
              <a:rPr lang="pt-BR" dirty="0">
                <a:solidFill>
                  <a:schemeClr val="tx1"/>
                </a:solidFill>
                <a:highlight>
                  <a:srgbClr val="FFFF00"/>
                </a:highlight>
              </a:rPr>
              <a:t>[</a:t>
            </a:r>
            <a:r>
              <a:rPr lang="pt-BR" dirty="0" err="1">
                <a:solidFill>
                  <a:schemeClr val="tx1"/>
                </a:solidFill>
                <a:highlight>
                  <a:srgbClr val="FFFF00"/>
                </a:highlight>
              </a:rPr>
              <a:t>Beneficios</a:t>
            </a:r>
            <a:r>
              <a:rPr lang="pt-BR" dirty="0">
                <a:solidFill>
                  <a:schemeClr val="tx1"/>
                </a:solidFill>
                <a:highlight>
                  <a:srgbClr val="FFFF00"/>
                </a:highlight>
              </a:rPr>
              <a:t>]+</a:t>
            </a:r>
            <a:r>
              <a:rPr lang="pt-BR" dirty="0" err="1">
                <a:solidFill>
                  <a:schemeClr val="tx1"/>
                </a:solidFill>
                <a:highlight>
                  <a:srgbClr val="FFFF00"/>
                </a:highlight>
              </a:rPr>
              <a:t>BaseFuncionario</a:t>
            </a:r>
            <a:r>
              <a:rPr lang="pt-BR" dirty="0">
                <a:solidFill>
                  <a:schemeClr val="tx1"/>
                </a:solidFill>
                <a:highlight>
                  <a:srgbClr val="FFFF00"/>
                </a:highlight>
              </a:rPr>
              <a:t>[VR]+</a:t>
            </a:r>
            <a:r>
              <a:rPr lang="pt-BR" dirty="0" err="1">
                <a:solidFill>
                  <a:schemeClr val="tx1"/>
                </a:solidFill>
                <a:highlight>
                  <a:srgbClr val="FFFF00"/>
                </a:highlight>
              </a:rPr>
              <a:t>BaseFuncionario</a:t>
            </a:r>
            <a:r>
              <a:rPr lang="pt-BR" dirty="0">
                <a:solidFill>
                  <a:schemeClr val="tx1"/>
                </a:solidFill>
                <a:highlight>
                  <a:srgbClr val="FFFF00"/>
                </a:highlight>
              </a:rPr>
              <a:t>[VT]</a:t>
            </a:r>
          </a:p>
          <a:p>
            <a:r>
              <a:rPr lang="pt-BR" dirty="0"/>
              <a:t>Como fizemos um cálculo de soma na página anterior, você pode ter pensado na fórmula </a:t>
            </a:r>
            <a:r>
              <a:rPr lang="pt-BR" dirty="0">
                <a:solidFill>
                  <a:srgbClr val="FF0000"/>
                </a:solidFill>
              </a:rPr>
              <a:t>SOMA</a:t>
            </a:r>
            <a:r>
              <a:rPr lang="pt-BR" dirty="0"/>
              <a:t> do Excel. Porém, dois detalhes: </a:t>
            </a:r>
          </a:p>
          <a:p>
            <a:r>
              <a:rPr lang="pt-BR" dirty="0"/>
              <a:t>1) As fórmulas no Power BI são todas em inglês, então não temos a fórmula </a:t>
            </a:r>
            <a:r>
              <a:rPr lang="pt-BR" dirty="0">
                <a:solidFill>
                  <a:srgbClr val="FF0000"/>
                </a:solidFill>
              </a:rPr>
              <a:t>SOMA</a:t>
            </a:r>
            <a:r>
              <a:rPr lang="pt-BR" dirty="0"/>
              <a:t>, mas sim a fórmula </a:t>
            </a:r>
            <a:r>
              <a:rPr lang="pt-BR" b="1" dirty="0">
                <a:solidFill>
                  <a:srgbClr val="FF0000"/>
                </a:solidFill>
              </a:rPr>
              <a:t>SUM</a:t>
            </a:r>
            <a:r>
              <a:rPr lang="pt-BR" dirty="0"/>
              <a:t>. Porém, ao criar uma coluna fazendo este cálculo, obtemos um valor igual para todo mundo. Neste caso, como queremos um valor total, não faz sentido criar uma coluna, e a melhor opção teria sido criar uma medida, que veremos mais a frente. Para </a:t>
            </a:r>
            <a:r>
              <a:rPr lang="pt-BR" b="1" dirty="0">
                <a:solidFill>
                  <a:schemeClr val="tx1"/>
                </a:solidFill>
              </a:rPr>
              <a:t>excluir </a:t>
            </a:r>
            <a:r>
              <a:rPr lang="pt-BR" dirty="0"/>
              <a:t>essa coluna, basta clicar nela com o botão direito &gt; Excluir.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98A216E-236B-8EC0-E326-B9DB2DE0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8262"/>
            <a:ext cx="9144000" cy="912125"/>
          </a:xfrm>
        </p:spPr>
        <p:txBody>
          <a:bodyPr>
            <a:normAutofit fontScale="90000"/>
          </a:bodyPr>
          <a:lstStyle/>
          <a:p>
            <a:r>
              <a:rPr lang="pt-BR" dirty="0"/>
              <a:t>Funções no Power BI - DAX</a:t>
            </a:r>
            <a:br>
              <a:rPr lang="pt-BR" dirty="0"/>
            </a:br>
            <a:r>
              <a:rPr lang="pt-BR" dirty="0"/>
              <a:t>Colunas calculadas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C63F0A3-F641-4AE5-9F87-D19C1A9AC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00" y="1414610"/>
            <a:ext cx="10919038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543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20FE93-9EDE-CDDD-28FF-F56C35E6D8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1065228"/>
            <a:ext cx="10823530" cy="5040000"/>
          </a:xfrm>
        </p:spPr>
        <p:txBody>
          <a:bodyPr>
            <a:normAutofit/>
          </a:bodyPr>
          <a:lstStyle/>
          <a:p>
            <a:r>
              <a:rPr lang="pt-BR" dirty="0"/>
              <a:t>Na verdade, a melhor forma de utilizar colunas calculadas é criando colunas que servirão de filtros para os nossos relatórios.</a:t>
            </a:r>
          </a:p>
          <a:p>
            <a:r>
              <a:rPr lang="pt-BR" dirty="0"/>
              <a:t>Imagine, por exemplo, que queremos contabilizar a quantidade de pessoas que estamos devendo férias. Para saber isso, a lógica é: </a:t>
            </a:r>
          </a:p>
          <a:p>
            <a:r>
              <a:rPr lang="pt-BR" dirty="0">
                <a:highlight>
                  <a:srgbClr val="FFFF00"/>
                </a:highlight>
              </a:rPr>
              <a:t>SE</a:t>
            </a:r>
            <a:r>
              <a:rPr lang="pt-BR" dirty="0"/>
              <a:t> a coluna de Férias Acumuladas for maior que 30 (dias) então estamos devendo férias, caso contrário, não estamos devendo férias.</a:t>
            </a:r>
          </a:p>
          <a:p>
            <a:r>
              <a:rPr lang="pt-BR" dirty="0"/>
              <a:t>Para isso, usamos a lógica da fórmula </a:t>
            </a:r>
            <a:r>
              <a:rPr lang="pt-BR" b="1" dirty="0">
                <a:highlight>
                  <a:srgbClr val="FFFF00"/>
                </a:highlight>
              </a:rPr>
              <a:t>SE</a:t>
            </a:r>
            <a:r>
              <a:rPr lang="pt-BR" dirty="0"/>
              <a:t> (</a:t>
            </a:r>
            <a:r>
              <a:rPr lang="pt-BR" b="1" dirty="0"/>
              <a:t>que no inglês se chama IF</a:t>
            </a:r>
            <a:r>
              <a:rPr lang="pt-BR" dirty="0"/>
              <a:t>) para fazer esse cálculo. A fórmula é mostrada abaixo.</a:t>
            </a:r>
          </a:p>
          <a:p>
            <a:endParaRPr lang="pt-BR" dirty="0"/>
          </a:p>
          <a:p>
            <a:r>
              <a:rPr lang="pt-BR" dirty="0" err="1">
                <a:highlight>
                  <a:srgbClr val="FFFF00"/>
                </a:highlight>
              </a:rPr>
              <a:t>DívidaFerias</a:t>
            </a:r>
            <a:r>
              <a:rPr lang="pt-BR" dirty="0">
                <a:highlight>
                  <a:srgbClr val="FFFF00"/>
                </a:highlight>
              </a:rPr>
              <a:t> = IF(</a:t>
            </a:r>
            <a:r>
              <a:rPr lang="pt-BR" dirty="0" err="1">
                <a:highlight>
                  <a:srgbClr val="FFFF00"/>
                </a:highlight>
              </a:rPr>
              <a:t>BaseFuncionario</a:t>
            </a:r>
            <a:r>
              <a:rPr lang="pt-BR" dirty="0">
                <a:highlight>
                  <a:srgbClr val="FFFF00"/>
                </a:highlight>
              </a:rPr>
              <a:t>[Ferias Acumuladas] &gt; 30,"sim","Não")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98A216E-236B-8EC0-E326-B9DB2DE0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8262"/>
            <a:ext cx="9144000" cy="912125"/>
          </a:xfrm>
        </p:spPr>
        <p:txBody>
          <a:bodyPr>
            <a:normAutofit fontScale="90000"/>
          </a:bodyPr>
          <a:lstStyle/>
          <a:p>
            <a:r>
              <a:rPr lang="pt-BR" dirty="0"/>
              <a:t>Funções no Power BI - DAX</a:t>
            </a:r>
            <a:br>
              <a:rPr lang="pt-BR" dirty="0"/>
            </a:br>
            <a:r>
              <a:rPr lang="pt-BR" dirty="0"/>
              <a:t>Como usar as Colunas Calculadas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2D84865-DB6A-4575-8315-104F9F09D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50" y="4706753"/>
            <a:ext cx="11410005" cy="208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39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20FE93-9EDE-CDDD-28FF-F56C35E6D89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8000" y="837399"/>
            <a:ext cx="10823530" cy="4032984"/>
          </a:xfrm>
        </p:spPr>
        <p:txBody>
          <a:bodyPr>
            <a:normAutofit/>
          </a:bodyPr>
          <a:lstStyle/>
          <a:p>
            <a:r>
              <a:rPr lang="pt-BR" dirty="0"/>
              <a:t>Vamos usar a </a:t>
            </a:r>
            <a:r>
              <a:rPr lang="pt-BR" b="1" dirty="0" err="1"/>
              <a:t>BaseClientes</a:t>
            </a:r>
            <a:r>
              <a:rPr lang="pt-BR" b="1" dirty="0"/>
              <a:t>.</a:t>
            </a:r>
          </a:p>
          <a:p>
            <a:r>
              <a:rPr lang="pt-BR" dirty="0"/>
              <a:t>Em uma coluna podemos fazer qualquer operação, seja ela de soma, de multiplicação, de divisão. Vamos fazer agora um exercício </a:t>
            </a:r>
            <a:r>
              <a:rPr lang="pt-BR" b="1" dirty="0"/>
              <a:t>de calcular o valor médio </a:t>
            </a:r>
            <a:r>
              <a:rPr lang="pt-BR" dirty="0"/>
              <a:t>por serviço contratado pelos clientes, na </a:t>
            </a:r>
            <a:r>
              <a:rPr lang="pt-BR" b="1" dirty="0" err="1"/>
              <a:t>BaseClientes</a:t>
            </a:r>
            <a:r>
              <a:rPr lang="pt-BR" b="1" dirty="0"/>
              <a:t>. </a:t>
            </a:r>
          </a:p>
          <a:p>
            <a:r>
              <a:rPr lang="pt-BR" dirty="0"/>
              <a:t>Criamos uma nova coluna e temos como resultado o seguinte. Caso você queira formatar os valores da sua coluna, é só você selecionar essa coluna e na guia </a:t>
            </a:r>
          </a:p>
          <a:p>
            <a:r>
              <a:rPr lang="pt-BR" dirty="0"/>
              <a:t>Ferramentas de Coluna alterar a parte de formatação, como colocar o R$, aumentar ou diminuir as casas decimais, etc.</a:t>
            </a:r>
          </a:p>
          <a:p>
            <a:r>
              <a:rPr lang="pt-BR" dirty="0"/>
              <a:t>Por algum bug, ao clicar no símbolo de $, a nova versão do Power BI formata o valor como dólar. Para de fato mostrar o R$, é só você mexer nas casas decimais.</a:t>
            </a:r>
          </a:p>
          <a:p>
            <a:r>
              <a:rPr lang="pt-BR" dirty="0">
                <a:highlight>
                  <a:srgbClr val="FFFF00"/>
                </a:highlight>
              </a:rPr>
              <a:t>Valor por serviço = </a:t>
            </a:r>
            <a:r>
              <a:rPr lang="pt-BR" dirty="0" err="1">
                <a:highlight>
                  <a:srgbClr val="FFFF00"/>
                </a:highlight>
              </a:rPr>
              <a:t>BaseClientes</a:t>
            </a:r>
            <a:r>
              <a:rPr lang="pt-BR" dirty="0">
                <a:highlight>
                  <a:srgbClr val="FFFF00"/>
                </a:highlight>
              </a:rPr>
              <a:t>[Valor Contrato Anual] /</a:t>
            </a:r>
            <a:r>
              <a:rPr lang="pt-BR" dirty="0" err="1">
                <a:highlight>
                  <a:srgbClr val="FFFF00"/>
                </a:highlight>
              </a:rPr>
              <a:t>BaseClientes</a:t>
            </a:r>
            <a:r>
              <a:rPr lang="pt-BR" dirty="0">
                <a:highlight>
                  <a:srgbClr val="FFFF00"/>
                </a:highlight>
              </a:rPr>
              <a:t>[Quantidade de Serviços]</a:t>
            </a:r>
          </a:p>
          <a:p>
            <a:endParaRPr lang="pt-BR" dirty="0"/>
          </a:p>
          <a:p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98A216E-236B-8EC0-E326-B9DB2DE0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8263"/>
            <a:ext cx="9144000" cy="769136"/>
          </a:xfrm>
        </p:spPr>
        <p:txBody>
          <a:bodyPr>
            <a:noAutofit/>
          </a:bodyPr>
          <a:lstStyle/>
          <a:p>
            <a:r>
              <a:rPr lang="pt-BR" sz="2800" dirty="0"/>
              <a:t>Funções no Power BI - DAX</a:t>
            </a:r>
            <a:br>
              <a:rPr lang="pt-BR" sz="2800" dirty="0"/>
            </a:br>
            <a:r>
              <a:rPr lang="pt-BR" sz="2800" dirty="0"/>
              <a:t>Operações em DAX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1DF0AA4-825A-48A1-8C1C-D6818965B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00" y="4620126"/>
            <a:ext cx="11136202" cy="216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50996"/>
      </p:ext>
    </p:extLst>
  </p:cSld>
  <p:clrMapOvr>
    <a:masterClrMapping/>
  </p:clrMapOvr>
</p:sld>
</file>

<file path=ppt/theme/theme1.xml><?xml version="1.0" encoding="utf-8"?>
<a:theme xmlns:a="http://schemas.openxmlformats.org/drawingml/2006/main" name="5_Abertura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T Informática para Internet UC5 - Aula 1.pptx" id="{3D6DA909-794B-4F47-9BAC-6D03B7593997}" vid="{E596CA61-A32C-4402-BA0E-E04029FDC255}"/>
    </a:ext>
  </a:extLst>
</a:theme>
</file>

<file path=ppt/theme/theme2.xml><?xml version="1.0" encoding="utf-8"?>
<a:theme xmlns:a="http://schemas.openxmlformats.org/drawingml/2006/main" name="1_SENAI-SP - Tema Vermelho Fundo Bran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T Informática para Internet UC5 - Aula 1.pptx" id="{3D6DA909-794B-4F47-9BAC-6D03B7593997}" vid="{4798C319-7779-4A69-8732-3055D2DC2A37}"/>
    </a:ext>
  </a:extLst>
</a:theme>
</file>

<file path=ppt/theme/theme3.xml><?xml version="1.0" encoding="utf-8"?>
<a:theme xmlns:a="http://schemas.openxmlformats.org/drawingml/2006/main" name="2_SENAI-SP - Tema Cinza Fundo Bran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T Informática para Internet UC5 - Aula 1.pptx" id="{3D6DA909-794B-4F47-9BAC-6D03B7593997}" vid="{D7ED6756-14D4-4A3F-B4EC-E9DBA0F09DC4}"/>
    </a:ext>
  </a:extLst>
</a:theme>
</file>

<file path=ppt/theme/theme4.xml><?xml version="1.0" encoding="utf-8"?>
<a:theme xmlns:a="http://schemas.openxmlformats.org/drawingml/2006/main" name="6_Encerramento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T Informática para Internet UC5 - Aula 1.pptx" id="{3D6DA909-794B-4F47-9BAC-6D03B7593997}" vid="{CD235C3C-D017-48B5-85A4-4073787E217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A2EAC8981D9D54D88FF55BF2C134120" ma:contentTypeVersion="13" ma:contentTypeDescription="Crie um novo documento." ma:contentTypeScope="" ma:versionID="bfa646544e2c604c17c44e1245e2679b">
  <xsd:schema xmlns:xsd="http://www.w3.org/2001/XMLSchema" xmlns:xs="http://www.w3.org/2001/XMLSchema" xmlns:p="http://schemas.microsoft.com/office/2006/metadata/properties" xmlns:ns3="9eaecc3d-c23a-49e2-aa57-7358be5fbe14" xmlns:ns4="331703e4-be04-4673-9524-3b21ada1db25" targetNamespace="http://schemas.microsoft.com/office/2006/metadata/properties" ma:root="true" ma:fieldsID="db8f71f2be5d3f1aa95c548d094a5229" ns3:_="" ns4:_="">
    <xsd:import namespace="9eaecc3d-c23a-49e2-aa57-7358be5fbe14"/>
    <xsd:import namespace="331703e4-be04-4673-9524-3b21ada1db2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LengthInSecond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aecc3d-c23a-49e2-aa57-7358be5fbe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1703e4-be04-4673-9524-3b21ada1db25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eaecc3d-c23a-49e2-aa57-7358be5fbe14" xsi:nil="true"/>
  </documentManagement>
</p:properties>
</file>

<file path=customXml/itemProps1.xml><?xml version="1.0" encoding="utf-8"?>
<ds:datastoreItem xmlns:ds="http://schemas.openxmlformats.org/officeDocument/2006/customXml" ds:itemID="{CCB4E7CA-B8B3-49A9-9A52-851069E774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eaecc3d-c23a-49e2-aa57-7358be5fbe14"/>
    <ds:schemaRef ds:uri="331703e4-be04-4673-9524-3b21ada1db2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076D422-FD5E-4E34-B549-C3A7969A45C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0FD077-E419-4CB3-AC05-214FCAB3E59F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331703e4-be04-4673-9524-3b21ada1db25"/>
    <ds:schemaRef ds:uri="9eaecc3d-c23a-49e2-aa57-7358be5fbe14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Modelo SENAI</Template>
  <TotalTime>1194</TotalTime>
  <Words>2578</Words>
  <Application>Microsoft Office PowerPoint</Application>
  <PresentationFormat>Widescreen</PresentationFormat>
  <Paragraphs>176</Paragraphs>
  <Slides>31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4</vt:i4>
      </vt:variant>
      <vt:variant>
        <vt:lpstr>Títulos de slides</vt:lpstr>
      </vt:variant>
      <vt:variant>
        <vt:i4>31</vt:i4>
      </vt:variant>
    </vt:vector>
  </HeadingPairs>
  <TitlesOfParts>
    <vt:vector size="42" baseType="lpstr">
      <vt:lpstr>Arial</vt:lpstr>
      <vt:lpstr>Consolas</vt:lpstr>
      <vt:lpstr>Gotham Book</vt:lpstr>
      <vt:lpstr>Montserrat</vt:lpstr>
      <vt:lpstr>Montserrat Black</vt:lpstr>
      <vt:lpstr>Montserrat Light</vt:lpstr>
      <vt:lpstr>Montserrat Medium</vt:lpstr>
      <vt:lpstr>5_Aberturas</vt:lpstr>
      <vt:lpstr>1_SENAI-SP - Tema Vermelho Fundo Branco</vt:lpstr>
      <vt:lpstr>2_SENAI-SP - Tema Cinza Fundo Branco</vt:lpstr>
      <vt:lpstr>6_Encerramentos</vt:lpstr>
      <vt:lpstr>Funções DAX no PowerBI</vt:lpstr>
      <vt:lpstr>Visão geral</vt:lpstr>
      <vt:lpstr>O que são as funções DAX?</vt:lpstr>
      <vt:lpstr>Utilizando funções DAX no Power BI</vt:lpstr>
      <vt:lpstr>Função de Agregação e Condição</vt:lpstr>
      <vt:lpstr>Funções no Power BI - DAX Colunas calculadas</vt:lpstr>
      <vt:lpstr>Funções no Power BI - DAX Colunas calculadas</vt:lpstr>
      <vt:lpstr>Funções no Power BI - DAX Como usar as Colunas Calculadas</vt:lpstr>
      <vt:lpstr>Funções no Power BI - DAX Operações em DAX</vt:lpstr>
      <vt:lpstr>Funções no Power BI - DAX Operações de Comparação</vt:lpstr>
      <vt:lpstr>Funções no Power BI - DAX Operadores especiais em DAX</vt:lpstr>
      <vt:lpstr>Principais Formulas - DAX Operações de Comparação</vt:lpstr>
      <vt:lpstr>Funções no Power BI - DAX Fórmulas SE, E e OU</vt:lpstr>
      <vt:lpstr>Funções no Power BI - DAX Fórmulas SE com dois casos</vt:lpstr>
      <vt:lpstr>Utilizando funções DAX no Power BI</vt:lpstr>
      <vt:lpstr>Medidas o que são ?</vt:lpstr>
      <vt:lpstr>Medidas o que são ?</vt:lpstr>
      <vt:lpstr>Criando Medidas em DAX</vt:lpstr>
      <vt:lpstr>Criando Medidas em DAX</vt:lpstr>
      <vt:lpstr>Operações Comuns</vt:lpstr>
      <vt:lpstr>Operações Comuns</vt:lpstr>
      <vt:lpstr>Funções de Contagem</vt:lpstr>
      <vt:lpstr>Funções de Contagem</vt:lpstr>
      <vt:lpstr>Função de Agregação e Condição</vt:lpstr>
      <vt:lpstr>Relembrando formatação condicional</vt:lpstr>
      <vt:lpstr>Função CALCULATE</vt:lpstr>
      <vt:lpstr>Função CALCULATE</vt:lpstr>
      <vt:lpstr>Função ALL</vt:lpstr>
      <vt:lpstr>Função ALL</vt:lpstr>
      <vt:lpstr>Função FILTER</vt:lpstr>
      <vt:lpstr>Resumo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Funções DAX no PowerBI</dc:title>
  <dc:creator>Fabiano Oliveira Dos Santos</dc:creator>
  <cp:lastModifiedBy>Fabiano Oliveira Dos Santos</cp:lastModifiedBy>
  <cp:revision>114</cp:revision>
  <dcterms:created xsi:type="dcterms:W3CDTF">2023-07-13T19:17:56Z</dcterms:created>
  <dcterms:modified xsi:type="dcterms:W3CDTF">2023-07-18T11:45:36Z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0x0101003A2EAC8981D9D54D88FF55BF2C134120</vt:lpwstr>
  </property>
</Properties>
</file>

<file path=docProps/thumbnail.jpeg>
</file>